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21" r:id="rId3"/>
    <p:sldId id="260" r:id="rId4"/>
    <p:sldId id="257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58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2" r:id="rId67"/>
    <p:sldId id="323" r:id="rId68"/>
    <p:sldId id="324" r:id="rId69"/>
    <p:sldId id="259" r:id="rId70"/>
  </p:sldIdLst>
  <p:sldSz cx="12192000" cy="6858000"/>
  <p:notesSz cx="6858000" cy="9144000"/>
  <p:defaultTextStyle>
    <a:defPPr>
      <a:defRPr lang="es-P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437" autoAdjust="0"/>
    <p:restoredTop sz="94660"/>
  </p:normalViewPr>
  <p:slideViewPr>
    <p:cSldViewPr snapToGrid="0">
      <p:cViewPr varScale="1">
        <p:scale>
          <a:sx n="54" d="100"/>
          <a:sy n="54" d="100"/>
        </p:scale>
        <p:origin x="96" y="4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editar el estilo de subtítulo del patrón</a:t>
            </a:r>
            <a:endParaRPr lang="es-P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D93E6-5E57-4650-AF9E-BE8731304CD1}" type="datetimeFigureOut">
              <a:rPr lang="es-PE" smtClean="0"/>
              <a:t>23/09/2023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953AB-0025-4431-B6B8-96D0BCC7BD4F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8038068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D93E6-5E57-4650-AF9E-BE8731304CD1}" type="datetimeFigureOut">
              <a:rPr lang="es-PE" smtClean="0"/>
              <a:t>23/09/2023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953AB-0025-4431-B6B8-96D0BCC7BD4F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3823699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D93E6-5E57-4650-AF9E-BE8731304CD1}" type="datetimeFigureOut">
              <a:rPr lang="es-PE" smtClean="0"/>
              <a:t>23/09/2023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953AB-0025-4431-B6B8-96D0BCC7BD4F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480743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D93E6-5E57-4650-AF9E-BE8731304CD1}" type="datetimeFigureOut">
              <a:rPr lang="es-PE" smtClean="0"/>
              <a:t>23/09/2023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953AB-0025-4431-B6B8-96D0BCC7BD4F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1265414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D93E6-5E57-4650-AF9E-BE8731304CD1}" type="datetimeFigureOut">
              <a:rPr lang="es-PE" smtClean="0"/>
              <a:t>23/09/2023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953AB-0025-4431-B6B8-96D0BCC7BD4F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139540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D93E6-5E57-4650-AF9E-BE8731304CD1}" type="datetimeFigureOut">
              <a:rPr lang="es-PE" smtClean="0"/>
              <a:t>23/09/2023</a:t>
            </a:fld>
            <a:endParaRPr lang="es-P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953AB-0025-4431-B6B8-96D0BCC7BD4F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1410140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D93E6-5E57-4650-AF9E-BE8731304CD1}" type="datetimeFigureOut">
              <a:rPr lang="es-PE" smtClean="0"/>
              <a:t>23/09/2023</a:t>
            </a:fld>
            <a:endParaRPr lang="es-PE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953AB-0025-4431-B6B8-96D0BCC7BD4F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1707887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D93E6-5E57-4650-AF9E-BE8731304CD1}" type="datetimeFigureOut">
              <a:rPr lang="es-PE" smtClean="0"/>
              <a:t>23/09/2023</a:t>
            </a:fld>
            <a:endParaRPr lang="es-PE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953AB-0025-4431-B6B8-96D0BCC7BD4F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2572045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D93E6-5E57-4650-AF9E-BE8731304CD1}" type="datetimeFigureOut">
              <a:rPr lang="es-PE" smtClean="0"/>
              <a:t>23/09/2023</a:t>
            </a:fld>
            <a:endParaRPr lang="es-PE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953AB-0025-4431-B6B8-96D0BCC7BD4F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5568867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D93E6-5E57-4650-AF9E-BE8731304CD1}" type="datetimeFigureOut">
              <a:rPr lang="es-PE" smtClean="0"/>
              <a:t>23/09/2023</a:t>
            </a:fld>
            <a:endParaRPr lang="es-P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953AB-0025-4431-B6B8-96D0BCC7BD4F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3383151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PE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D93E6-5E57-4650-AF9E-BE8731304CD1}" type="datetimeFigureOut">
              <a:rPr lang="es-PE" smtClean="0"/>
              <a:t>23/09/2023</a:t>
            </a:fld>
            <a:endParaRPr lang="es-P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953AB-0025-4431-B6B8-96D0BCC7BD4F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4261222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6D93E6-5E57-4650-AF9E-BE8731304CD1}" type="datetimeFigureOut">
              <a:rPr lang="es-PE" smtClean="0"/>
              <a:t>23/09/2023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1953AB-0025-4431-B6B8-96D0BCC7BD4F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723054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P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29.png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44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png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6.png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51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2.png"/><Relationship Id="rId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3.png"/><Relationship Id="rId4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4.png"/><Relationship Id="rId4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5.png"/><Relationship Id="rId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6.png"/><Relationship Id="rId4" Type="http://schemas.openxmlformats.org/officeDocument/2006/relationships/image" Target="../media/image3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7.png"/><Relationship Id="rId4" Type="http://schemas.openxmlformats.org/officeDocument/2006/relationships/image" Target="../media/image3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3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0.png"/><Relationship Id="rId4" Type="http://schemas.openxmlformats.org/officeDocument/2006/relationships/image" Target="../media/image3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1.png"/><Relationship Id="rId4" Type="http://schemas.openxmlformats.org/officeDocument/2006/relationships/image" Target="../media/image3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2.png"/><Relationship Id="rId4" Type="http://schemas.openxmlformats.org/officeDocument/2006/relationships/image" Target="../media/image3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3.png"/><Relationship Id="rId4" Type="http://schemas.openxmlformats.org/officeDocument/2006/relationships/image" Target="../media/image3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4.png"/><Relationship Id="rId4" Type="http://schemas.openxmlformats.org/officeDocument/2006/relationships/image" Target="../media/image3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5.png"/><Relationship Id="rId4" Type="http://schemas.openxmlformats.org/officeDocument/2006/relationships/image" Target="../media/image3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3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8.png"/><Relationship Id="rId4" Type="http://schemas.openxmlformats.org/officeDocument/2006/relationships/image" Target="../media/image3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9.png"/><Relationship Id="rId4" Type="http://schemas.openxmlformats.org/officeDocument/2006/relationships/image" Target="../media/image3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0.png"/><Relationship Id="rId4" Type="http://schemas.openxmlformats.org/officeDocument/2006/relationships/image" Target="../media/image3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1.png"/><Relationship Id="rId4" Type="http://schemas.openxmlformats.org/officeDocument/2006/relationships/image" Target="../media/image3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2.png"/><Relationship Id="rId4" Type="http://schemas.openxmlformats.org/officeDocument/2006/relationships/image" Target="../media/image3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3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5.png"/><Relationship Id="rId4" Type="http://schemas.openxmlformats.org/officeDocument/2006/relationships/image" Target="../media/image3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6.png"/><Relationship Id="rId4" Type="http://schemas.openxmlformats.org/officeDocument/2006/relationships/image" Target="../media/image3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7.png"/><Relationship Id="rId4" Type="http://schemas.openxmlformats.org/officeDocument/2006/relationships/image" Target="../media/image3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80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3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82.png"/><Relationship Id="rId7" Type="http://schemas.openxmlformats.org/officeDocument/2006/relationships/image" Target="../media/image83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5.png"/><Relationship Id="rId4" Type="http://schemas.openxmlformats.org/officeDocument/2006/relationships/image" Target="../media/image3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6.png"/><Relationship Id="rId4" Type="http://schemas.openxmlformats.org/officeDocument/2006/relationships/image" Target="../media/image3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7.png"/><Relationship Id="rId4" Type="http://schemas.openxmlformats.org/officeDocument/2006/relationships/image" Target="../media/image3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0.png"/><Relationship Id="rId4" Type="http://schemas.openxmlformats.org/officeDocument/2006/relationships/image" Target="../media/image8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1.png"/><Relationship Id="rId4" Type="http://schemas.openxmlformats.org/officeDocument/2006/relationships/image" Target="../media/image88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2.png"/><Relationship Id="rId4" Type="http://schemas.openxmlformats.org/officeDocument/2006/relationships/image" Target="../media/image88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9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8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6.png"/><Relationship Id="rId5" Type="http://schemas.openxmlformats.org/officeDocument/2006/relationships/image" Target="../media/image93.png"/><Relationship Id="rId4" Type="http://schemas.openxmlformats.org/officeDocument/2006/relationships/image" Target="../media/image8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9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98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7.png"/><Relationship Id="rId5" Type="http://schemas.openxmlformats.org/officeDocument/2006/relationships/image" Target="../media/image93.png"/><Relationship Id="rId4" Type="http://schemas.openxmlformats.org/officeDocument/2006/relationships/image" Target="../media/image88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9.png"/><Relationship Id="rId5" Type="http://schemas.openxmlformats.org/officeDocument/2006/relationships/image" Target="../media/image93.png"/><Relationship Id="rId4" Type="http://schemas.openxmlformats.org/officeDocument/2006/relationships/image" Target="../media/image88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101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0.png"/><Relationship Id="rId5" Type="http://schemas.openxmlformats.org/officeDocument/2006/relationships/image" Target="../media/image93.png"/><Relationship Id="rId4" Type="http://schemas.openxmlformats.org/officeDocument/2006/relationships/image" Target="../media/image88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10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3.png"/><Relationship Id="rId5" Type="http://schemas.openxmlformats.org/officeDocument/2006/relationships/image" Target="../media/image102.png"/><Relationship Id="rId4" Type="http://schemas.openxmlformats.org/officeDocument/2006/relationships/image" Target="../media/image88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104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3.png"/><Relationship Id="rId5" Type="http://schemas.openxmlformats.org/officeDocument/2006/relationships/image" Target="../media/image102.png"/><Relationship Id="rId4" Type="http://schemas.openxmlformats.org/officeDocument/2006/relationships/image" Target="../media/image88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image" Target="../media/image35.png"/><Relationship Id="rId7" Type="http://schemas.openxmlformats.org/officeDocument/2006/relationships/image" Target="../media/image10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3.png"/><Relationship Id="rId5" Type="http://schemas.openxmlformats.org/officeDocument/2006/relationships/image" Target="../media/image102.png"/><Relationship Id="rId4" Type="http://schemas.openxmlformats.org/officeDocument/2006/relationships/image" Target="../media/image88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3" Type="http://schemas.openxmlformats.org/officeDocument/2006/relationships/image" Target="../media/image35.png"/><Relationship Id="rId7" Type="http://schemas.openxmlformats.org/officeDocument/2006/relationships/image" Target="../media/image10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3.png"/><Relationship Id="rId5" Type="http://schemas.openxmlformats.org/officeDocument/2006/relationships/image" Target="../media/image102.png"/><Relationship Id="rId4" Type="http://schemas.openxmlformats.org/officeDocument/2006/relationships/image" Target="../media/image88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image" Target="../media/image35.png"/><Relationship Id="rId7" Type="http://schemas.openxmlformats.org/officeDocument/2006/relationships/image" Target="../media/image10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3.png"/><Relationship Id="rId5" Type="http://schemas.openxmlformats.org/officeDocument/2006/relationships/image" Target="../media/image102.png"/><Relationship Id="rId4" Type="http://schemas.openxmlformats.org/officeDocument/2006/relationships/image" Target="../media/image88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0783019" cy="6858000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334108" y="2549769"/>
            <a:ext cx="7789984" cy="25146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8201" y="685799"/>
            <a:ext cx="3254428" cy="4009921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83555" y="6330462"/>
            <a:ext cx="1908446" cy="527538"/>
          </a:xfrm>
          <a:prstGeom prst="rect">
            <a:avLst/>
          </a:prstGeom>
        </p:spPr>
      </p:pic>
      <p:sp>
        <p:nvSpPr>
          <p:cNvPr id="2" name="CuadroTexto 1"/>
          <p:cNvSpPr txBox="1"/>
          <p:nvPr/>
        </p:nvSpPr>
        <p:spPr>
          <a:xfrm>
            <a:off x="334108" y="1990164"/>
            <a:ext cx="5540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>
                <a:solidFill>
                  <a:schemeClr val="bg1">
                    <a:lumMod val="75000"/>
                  </a:schemeClr>
                </a:solidFill>
              </a:rPr>
              <a:t>Fragmentos recortados de: </a:t>
            </a:r>
            <a:endParaRPr lang="es-PE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41463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7837" y="0"/>
            <a:ext cx="3013565" cy="963353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0959" y="0"/>
            <a:ext cx="3600608" cy="963543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910182" cy="709979"/>
          </a:xfrm>
          <a:prstGeom prst="rect">
            <a:avLst/>
          </a:prstGeom>
        </p:spPr>
      </p:pic>
      <p:sp>
        <p:nvSpPr>
          <p:cNvPr id="8" name="Rectángulo 7"/>
          <p:cNvSpPr/>
          <p:nvPr/>
        </p:nvSpPr>
        <p:spPr>
          <a:xfrm>
            <a:off x="610062" y="1448595"/>
            <a:ext cx="4577400" cy="7318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9" name="Rectángulo 8"/>
          <p:cNvSpPr/>
          <p:nvPr/>
        </p:nvSpPr>
        <p:spPr>
          <a:xfrm>
            <a:off x="10832123" y="4698419"/>
            <a:ext cx="617914" cy="3659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0" name="Rectángulo 9"/>
          <p:cNvSpPr/>
          <p:nvPr/>
        </p:nvSpPr>
        <p:spPr>
          <a:xfrm>
            <a:off x="610062" y="5211573"/>
            <a:ext cx="3522323" cy="4506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9667" y="1210008"/>
            <a:ext cx="7541736" cy="1994319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93869" y="3290526"/>
            <a:ext cx="6853332" cy="3359273"/>
          </a:xfrm>
          <a:prstGeom prst="rect">
            <a:avLst/>
          </a:prstGeom>
        </p:spPr>
      </p:pic>
      <p:sp>
        <p:nvSpPr>
          <p:cNvPr id="11" name="CuadroTexto 10"/>
          <p:cNvSpPr txBox="1"/>
          <p:nvPr/>
        </p:nvSpPr>
        <p:spPr>
          <a:xfrm>
            <a:off x="10112188" y="6488668"/>
            <a:ext cx="1571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Cfr. </a:t>
            </a:r>
            <a:r>
              <a:rPr lang="es-PE" dirty="0" err="1" smtClean="0"/>
              <a:t>pp</a:t>
            </a:r>
            <a:r>
              <a:rPr lang="es-PE" dirty="0" smtClean="0"/>
              <a:t> 13- 23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29345529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649" y="1894019"/>
            <a:ext cx="10795075" cy="1297331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7837" y="0"/>
            <a:ext cx="3013565" cy="963353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0959" y="0"/>
            <a:ext cx="3600608" cy="963543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910182" cy="709979"/>
          </a:xfrm>
          <a:prstGeom prst="rect">
            <a:avLst/>
          </a:prstGeom>
        </p:spPr>
      </p:pic>
      <p:sp>
        <p:nvSpPr>
          <p:cNvPr id="8" name="Rectángulo 7"/>
          <p:cNvSpPr/>
          <p:nvPr/>
        </p:nvSpPr>
        <p:spPr>
          <a:xfrm>
            <a:off x="4514001" y="2728723"/>
            <a:ext cx="6763005" cy="41367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9" name="Rectángulo 8"/>
          <p:cNvSpPr/>
          <p:nvPr/>
        </p:nvSpPr>
        <p:spPr>
          <a:xfrm>
            <a:off x="10832123" y="4698419"/>
            <a:ext cx="617914" cy="3659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0" name="Rectángulo 9"/>
          <p:cNvSpPr/>
          <p:nvPr/>
        </p:nvSpPr>
        <p:spPr>
          <a:xfrm>
            <a:off x="610062" y="5211573"/>
            <a:ext cx="3522323" cy="4506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0062" y="3740274"/>
            <a:ext cx="10666945" cy="1921972"/>
          </a:xfrm>
          <a:prstGeom prst="rect">
            <a:avLst/>
          </a:prstGeom>
        </p:spPr>
      </p:pic>
      <p:sp>
        <p:nvSpPr>
          <p:cNvPr id="13" name="Rectángulo 12"/>
          <p:cNvSpPr/>
          <p:nvPr/>
        </p:nvSpPr>
        <p:spPr>
          <a:xfrm>
            <a:off x="610063" y="3691321"/>
            <a:ext cx="4419138" cy="3347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2" name="CuadroTexto 11"/>
          <p:cNvSpPr txBox="1"/>
          <p:nvPr/>
        </p:nvSpPr>
        <p:spPr>
          <a:xfrm>
            <a:off x="10112188" y="6488668"/>
            <a:ext cx="1571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Cfr. </a:t>
            </a:r>
            <a:r>
              <a:rPr lang="es-PE" dirty="0" err="1" smtClean="0"/>
              <a:t>pp</a:t>
            </a:r>
            <a:r>
              <a:rPr lang="es-PE" dirty="0" smtClean="0"/>
              <a:t> 13- 23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21319311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7837" y="0"/>
            <a:ext cx="3013565" cy="963353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0959" y="0"/>
            <a:ext cx="3600608" cy="963543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910182" cy="709979"/>
          </a:xfrm>
          <a:prstGeom prst="rect">
            <a:avLst/>
          </a:prstGeom>
        </p:spPr>
      </p:pic>
      <p:sp>
        <p:nvSpPr>
          <p:cNvPr id="8" name="Rectángulo 7"/>
          <p:cNvSpPr/>
          <p:nvPr/>
        </p:nvSpPr>
        <p:spPr>
          <a:xfrm>
            <a:off x="4514001" y="2728723"/>
            <a:ext cx="6763005" cy="41367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9" name="Rectángulo 8"/>
          <p:cNvSpPr/>
          <p:nvPr/>
        </p:nvSpPr>
        <p:spPr>
          <a:xfrm>
            <a:off x="10832123" y="4698419"/>
            <a:ext cx="617914" cy="3659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0" name="Rectángulo 9"/>
          <p:cNvSpPr/>
          <p:nvPr/>
        </p:nvSpPr>
        <p:spPr>
          <a:xfrm>
            <a:off x="610062" y="5211573"/>
            <a:ext cx="3522323" cy="4506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3" name="Rectángulo 12"/>
          <p:cNvSpPr/>
          <p:nvPr/>
        </p:nvSpPr>
        <p:spPr>
          <a:xfrm>
            <a:off x="610063" y="3691321"/>
            <a:ext cx="4419138" cy="3347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0408" y="1833526"/>
            <a:ext cx="10122317" cy="3230842"/>
          </a:xfrm>
          <a:prstGeom prst="rect">
            <a:avLst/>
          </a:prstGeom>
        </p:spPr>
      </p:pic>
      <p:sp>
        <p:nvSpPr>
          <p:cNvPr id="11" name="CuadroTexto 10"/>
          <p:cNvSpPr txBox="1"/>
          <p:nvPr/>
        </p:nvSpPr>
        <p:spPr>
          <a:xfrm>
            <a:off x="10112188" y="6488668"/>
            <a:ext cx="1571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Cfr. </a:t>
            </a:r>
            <a:r>
              <a:rPr lang="es-PE" dirty="0" err="1" smtClean="0"/>
              <a:t>pp</a:t>
            </a:r>
            <a:r>
              <a:rPr lang="es-PE" dirty="0" smtClean="0"/>
              <a:t> 13- 23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4648329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7837" y="0"/>
            <a:ext cx="3013565" cy="963353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0959" y="0"/>
            <a:ext cx="3600608" cy="963543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910182" cy="709979"/>
          </a:xfrm>
          <a:prstGeom prst="rect">
            <a:avLst/>
          </a:prstGeom>
        </p:spPr>
      </p:pic>
      <p:sp>
        <p:nvSpPr>
          <p:cNvPr id="8" name="Rectángulo 7"/>
          <p:cNvSpPr/>
          <p:nvPr/>
        </p:nvSpPr>
        <p:spPr>
          <a:xfrm>
            <a:off x="4514001" y="2728723"/>
            <a:ext cx="6763005" cy="41367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9" name="Rectángulo 8"/>
          <p:cNvSpPr/>
          <p:nvPr/>
        </p:nvSpPr>
        <p:spPr>
          <a:xfrm>
            <a:off x="10832123" y="4698419"/>
            <a:ext cx="617914" cy="3659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0" name="Rectángulo 9"/>
          <p:cNvSpPr/>
          <p:nvPr/>
        </p:nvSpPr>
        <p:spPr>
          <a:xfrm>
            <a:off x="610062" y="5211573"/>
            <a:ext cx="3522323" cy="4506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3" name="Rectángulo 12"/>
          <p:cNvSpPr/>
          <p:nvPr/>
        </p:nvSpPr>
        <p:spPr>
          <a:xfrm>
            <a:off x="610063" y="3691321"/>
            <a:ext cx="4419138" cy="3347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0415" y="2330902"/>
            <a:ext cx="10782303" cy="2779938"/>
          </a:xfrm>
          <a:prstGeom prst="rect">
            <a:avLst/>
          </a:prstGeom>
        </p:spPr>
      </p:pic>
      <p:sp>
        <p:nvSpPr>
          <p:cNvPr id="11" name="CuadroTexto 10"/>
          <p:cNvSpPr txBox="1"/>
          <p:nvPr/>
        </p:nvSpPr>
        <p:spPr>
          <a:xfrm>
            <a:off x="10112188" y="6488668"/>
            <a:ext cx="1571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Cfr. </a:t>
            </a:r>
            <a:r>
              <a:rPr lang="es-PE" dirty="0" err="1" smtClean="0"/>
              <a:t>pp</a:t>
            </a:r>
            <a:r>
              <a:rPr lang="es-PE" dirty="0" smtClean="0"/>
              <a:t> 13- 23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2934695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7837" y="0"/>
            <a:ext cx="3013565" cy="963353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0959" y="0"/>
            <a:ext cx="3600608" cy="963543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910182" cy="709979"/>
          </a:xfrm>
          <a:prstGeom prst="rect">
            <a:avLst/>
          </a:prstGeom>
        </p:spPr>
      </p:pic>
      <p:sp>
        <p:nvSpPr>
          <p:cNvPr id="8" name="Rectángulo 7"/>
          <p:cNvSpPr/>
          <p:nvPr/>
        </p:nvSpPr>
        <p:spPr>
          <a:xfrm>
            <a:off x="4514001" y="2728723"/>
            <a:ext cx="6763005" cy="41367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9" name="Rectángulo 8"/>
          <p:cNvSpPr/>
          <p:nvPr/>
        </p:nvSpPr>
        <p:spPr>
          <a:xfrm>
            <a:off x="10832123" y="4698419"/>
            <a:ext cx="617914" cy="3659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0" name="Rectángulo 9"/>
          <p:cNvSpPr/>
          <p:nvPr/>
        </p:nvSpPr>
        <p:spPr>
          <a:xfrm>
            <a:off x="610062" y="5211573"/>
            <a:ext cx="3522323" cy="4506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5091" y="2728723"/>
            <a:ext cx="10982670" cy="2582235"/>
          </a:xfrm>
          <a:prstGeom prst="rect">
            <a:avLst/>
          </a:prstGeom>
        </p:spPr>
      </p:pic>
      <p:sp>
        <p:nvSpPr>
          <p:cNvPr id="13" name="Rectángulo 12"/>
          <p:cNvSpPr/>
          <p:nvPr/>
        </p:nvSpPr>
        <p:spPr>
          <a:xfrm>
            <a:off x="955090" y="2712240"/>
            <a:ext cx="7327263" cy="4805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1" name="CuadroTexto 10"/>
          <p:cNvSpPr txBox="1"/>
          <p:nvPr/>
        </p:nvSpPr>
        <p:spPr>
          <a:xfrm>
            <a:off x="10112188" y="6488668"/>
            <a:ext cx="1571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Cfr. </a:t>
            </a:r>
            <a:r>
              <a:rPr lang="es-PE" dirty="0" err="1" smtClean="0"/>
              <a:t>pp</a:t>
            </a:r>
            <a:r>
              <a:rPr lang="es-PE" dirty="0" smtClean="0"/>
              <a:t> 13- 23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37114579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3558" y="1220294"/>
            <a:ext cx="9239418" cy="1441514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0959" y="0"/>
            <a:ext cx="3600608" cy="963543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910182" cy="709979"/>
          </a:xfrm>
          <a:prstGeom prst="rect">
            <a:avLst/>
          </a:prstGeom>
        </p:spPr>
      </p:pic>
      <p:sp>
        <p:nvSpPr>
          <p:cNvPr id="8" name="Rectángulo 7"/>
          <p:cNvSpPr/>
          <p:nvPr/>
        </p:nvSpPr>
        <p:spPr>
          <a:xfrm>
            <a:off x="4514001" y="2728723"/>
            <a:ext cx="6763005" cy="41367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9" name="Rectángulo 8"/>
          <p:cNvSpPr/>
          <p:nvPr/>
        </p:nvSpPr>
        <p:spPr>
          <a:xfrm>
            <a:off x="10832123" y="4698419"/>
            <a:ext cx="617914" cy="3659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0" name="Rectángulo 9"/>
          <p:cNvSpPr/>
          <p:nvPr/>
        </p:nvSpPr>
        <p:spPr>
          <a:xfrm>
            <a:off x="610062" y="5211573"/>
            <a:ext cx="3522323" cy="4506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3" name="Rectángulo 12"/>
          <p:cNvSpPr/>
          <p:nvPr/>
        </p:nvSpPr>
        <p:spPr>
          <a:xfrm>
            <a:off x="1588136" y="1020671"/>
            <a:ext cx="4203431" cy="4531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0924" y="126389"/>
            <a:ext cx="3003057" cy="583590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35853" y="2661808"/>
            <a:ext cx="9117123" cy="1683793"/>
          </a:xfrm>
          <a:prstGeom prst="rect">
            <a:avLst/>
          </a:prstGeom>
        </p:spPr>
      </p:pic>
      <p:sp>
        <p:nvSpPr>
          <p:cNvPr id="12" name="CuadroTexto 11"/>
          <p:cNvSpPr txBox="1"/>
          <p:nvPr/>
        </p:nvSpPr>
        <p:spPr>
          <a:xfrm>
            <a:off x="10112188" y="6488668"/>
            <a:ext cx="1571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Cfr. </a:t>
            </a:r>
            <a:r>
              <a:rPr lang="es-PE" dirty="0" err="1" smtClean="0"/>
              <a:t>pp</a:t>
            </a:r>
            <a:r>
              <a:rPr lang="es-PE" dirty="0" smtClean="0"/>
              <a:t> 13- 23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22943548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131" y="1247265"/>
            <a:ext cx="11040906" cy="3560529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0959" y="0"/>
            <a:ext cx="3600608" cy="963543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910182" cy="709979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10832123" y="4698419"/>
            <a:ext cx="617914" cy="3659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0" name="Rectángulo 9"/>
          <p:cNvSpPr/>
          <p:nvPr/>
        </p:nvSpPr>
        <p:spPr>
          <a:xfrm>
            <a:off x="610062" y="5211573"/>
            <a:ext cx="3522323" cy="4506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0924" y="126389"/>
            <a:ext cx="3003057" cy="58359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9674" y="5064368"/>
            <a:ext cx="9103785" cy="1393155"/>
          </a:xfrm>
          <a:prstGeom prst="rect">
            <a:avLst/>
          </a:prstGeom>
        </p:spPr>
      </p:pic>
      <p:sp>
        <p:nvSpPr>
          <p:cNvPr id="13" name="Rectángulo 12"/>
          <p:cNvSpPr/>
          <p:nvPr/>
        </p:nvSpPr>
        <p:spPr>
          <a:xfrm>
            <a:off x="1239674" y="4807794"/>
            <a:ext cx="5319388" cy="53728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1" name="CuadroTexto 10"/>
          <p:cNvSpPr txBox="1"/>
          <p:nvPr/>
        </p:nvSpPr>
        <p:spPr>
          <a:xfrm>
            <a:off x="10112188" y="6488668"/>
            <a:ext cx="1571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Cfr. </a:t>
            </a:r>
            <a:r>
              <a:rPr lang="es-PE" dirty="0" err="1" smtClean="0"/>
              <a:t>pp</a:t>
            </a:r>
            <a:r>
              <a:rPr lang="es-PE" dirty="0" smtClean="0"/>
              <a:t> 13- 23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4182013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3402" y="1907521"/>
            <a:ext cx="9359523" cy="3417514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979819" cy="589037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7477" y="137914"/>
            <a:ext cx="4334385" cy="48470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0622" y="760533"/>
            <a:ext cx="4848225" cy="428625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4715435" y="4912659"/>
            <a:ext cx="5737412" cy="3765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7" name="CuadroTexto 6"/>
          <p:cNvSpPr txBox="1"/>
          <p:nvPr/>
        </p:nvSpPr>
        <p:spPr>
          <a:xfrm>
            <a:off x="11349317" y="6293224"/>
            <a:ext cx="681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p.26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21180250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79819" cy="589037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7477" y="137914"/>
            <a:ext cx="4334385" cy="48470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622" y="760533"/>
            <a:ext cx="4848225" cy="428625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11349317" y="6293224"/>
            <a:ext cx="681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p.26</a:t>
            </a:r>
            <a:endParaRPr lang="es-PE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3805" y="1765476"/>
            <a:ext cx="10776114" cy="3147183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891297" y="1754450"/>
            <a:ext cx="3824138" cy="2895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6435997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79819" cy="589037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7477" y="137914"/>
            <a:ext cx="4334385" cy="48470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622" y="760533"/>
            <a:ext cx="4848225" cy="428625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10950859" y="6293224"/>
            <a:ext cx="1079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p.26-27</a:t>
            </a:r>
            <a:endParaRPr lang="es-PE" dirty="0"/>
          </a:p>
        </p:txBody>
      </p:sp>
      <p:sp>
        <p:nvSpPr>
          <p:cNvPr id="9" name="Rectángulo 8"/>
          <p:cNvSpPr/>
          <p:nvPr/>
        </p:nvSpPr>
        <p:spPr>
          <a:xfrm>
            <a:off x="6933508" y="685341"/>
            <a:ext cx="3824138" cy="2895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6762" y="1966912"/>
            <a:ext cx="10184097" cy="2156853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9446" y="4262570"/>
            <a:ext cx="9658200" cy="853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0288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5012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79819" cy="589037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7477" y="137914"/>
            <a:ext cx="4334385" cy="48470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622" y="760533"/>
            <a:ext cx="4848225" cy="428625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10950859" y="6293224"/>
            <a:ext cx="1079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p.27</a:t>
            </a:r>
            <a:endParaRPr lang="es-PE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9912" y="1558318"/>
            <a:ext cx="9511169" cy="2395537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5037" y="4080127"/>
            <a:ext cx="9446044" cy="1701351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5568765" y="5396753"/>
            <a:ext cx="4902316" cy="3847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2319799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532" y="1766887"/>
            <a:ext cx="10256327" cy="3038195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979819" cy="589037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7477" y="137914"/>
            <a:ext cx="4334385" cy="48470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0622" y="760533"/>
            <a:ext cx="4848225" cy="428625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10950859" y="6293224"/>
            <a:ext cx="1079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p.27-28</a:t>
            </a:r>
            <a:endParaRPr lang="es-PE" dirty="0"/>
          </a:p>
        </p:txBody>
      </p:sp>
      <p:sp>
        <p:nvSpPr>
          <p:cNvPr id="9" name="Rectángulo 8"/>
          <p:cNvSpPr/>
          <p:nvPr/>
        </p:nvSpPr>
        <p:spPr>
          <a:xfrm>
            <a:off x="694532" y="1766887"/>
            <a:ext cx="4971162" cy="4025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1120" y="4891142"/>
            <a:ext cx="9970315" cy="495656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9157" y="5382811"/>
            <a:ext cx="9853073" cy="802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3668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79819" cy="589037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7477" y="137914"/>
            <a:ext cx="4334385" cy="48470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622" y="760533"/>
            <a:ext cx="4848225" cy="428625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10950859" y="6293224"/>
            <a:ext cx="1079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p.28</a:t>
            </a:r>
            <a:endParaRPr lang="es-PE" dirty="0"/>
          </a:p>
        </p:txBody>
      </p:sp>
      <p:sp>
        <p:nvSpPr>
          <p:cNvPr id="9" name="Rectángulo 8"/>
          <p:cNvSpPr/>
          <p:nvPr/>
        </p:nvSpPr>
        <p:spPr>
          <a:xfrm>
            <a:off x="694532" y="1766887"/>
            <a:ext cx="4971162" cy="4025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0556" y="1968173"/>
            <a:ext cx="9082644" cy="3576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0861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79819" cy="589037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7477" y="137914"/>
            <a:ext cx="4334385" cy="48470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622" y="760533"/>
            <a:ext cx="4848225" cy="428625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10950859" y="6293224"/>
            <a:ext cx="1079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p.29</a:t>
            </a:r>
            <a:endParaRPr lang="es-PE" dirty="0"/>
          </a:p>
        </p:txBody>
      </p:sp>
      <p:sp>
        <p:nvSpPr>
          <p:cNvPr id="9" name="Rectángulo 8"/>
          <p:cNvSpPr/>
          <p:nvPr/>
        </p:nvSpPr>
        <p:spPr>
          <a:xfrm>
            <a:off x="694532" y="1766887"/>
            <a:ext cx="4971162" cy="4025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781" y="1766887"/>
            <a:ext cx="10513826" cy="3791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7215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7477" y="1222740"/>
            <a:ext cx="8326782" cy="1234770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979819" cy="589037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7477" y="137914"/>
            <a:ext cx="4334385" cy="48470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0622" y="760533"/>
            <a:ext cx="4848225" cy="428625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10950859" y="6293224"/>
            <a:ext cx="1079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p.29</a:t>
            </a:r>
            <a:endParaRPr lang="es-PE" dirty="0"/>
          </a:p>
        </p:txBody>
      </p:sp>
      <p:sp>
        <p:nvSpPr>
          <p:cNvPr id="9" name="Rectángulo 8"/>
          <p:cNvSpPr/>
          <p:nvPr/>
        </p:nvSpPr>
        <p:spPr>
          <a:xfrm>
            <a:off x="1767477" y="1189157"/>
            <a:ext cx="6229041" cy="3618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72239" y="2819328"/>
            <a:ext cx="7972145" cy="3473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6025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490" y="1360654"/>
            <a:ext cx="10697785" cy="1689124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979819" cy="589037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7477" y="137914"/>
            <a:ext cx="4334385" cy="48470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0622" y="760533"/>
            <a:ext cx="4848225" cy="428625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10950859" y="6293224"/>
            <a:ext cx="1079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p.29-30</a:t>
            </a:r>
            <a:endParaRPr lang="es-PE" dirty="0"/>
          </a:p>
        </p:txBody>
      </p:sp>
      <p:sp>
        <p:nvSpPr>
          <p:cNvPr id="9" name="Rectángulo 8"/>
          <p:cNvSpPr/>
          <p:nvPr/>
        </p:nvSpPr>
        <p:spPr>
          <a:xfrm>
            <a:off x="5962960" y="2641601"/>
            <a:ext cx="5213316" cy="4081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0622" y="3221274"/>
            <a:ext cx="11254754" cy="990587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86298" y="4330725"/>
            <a:ext cx="7482168" cy="2067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6535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79819" cy="589037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7477" y="137914"/>
            <a:ext cx="4334385" cy="48470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622" y="760533"/>
            <a:ext cx="4848225" cy="428625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10950859" y="6293224"/>
            <a:ext cx="1079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p.30</a:t>
            </a:r>
            <a:endParaRPr lang="es-PE" dirty="0"/>
          </a:p>
        </p:txBody>
      </p:sp>
      <p:sp>
        <p:nvSpPr>
          <p:cNvPr id="9" name="Rectángulo 8"/>
          <p:cNvSpPr/>
          <p:nvPr/>
        </p:nvSpPr>
        <p:spPr>
          <a:xfrm>
            <a:off x="5962960" y="2641601"/>
            <a:ext cx="5213316" cy="4081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4194" y="1783091"/>
            <a:ext cx="10457531" cy="3703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8106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79819" cy="589037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7477" y="137914"/>
            <a:ext cx="4334385" cy="48470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622" y="760533"/>
            <a:ext cx="4848225" cy="428625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10950859" y="6293224"/>
            <a:ext cx="1079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p.31</a:t>
            </a:r>
            <a:endParaRPr lang="es-PE" dirty="0"/>
          </a:p>
        </p:txBody>
      </p:sp>
      <p:sp>
        <p:nvSpPr>
          <p:cNvPr id="9" name="Rectángulo 8"/>
          <p:cNvSpPr/>
          <p:nvPr/>
        </p:nvSpPr>
        <p:spPr>
          <a:xfrm>
            <a:off x="5962960" y="2641601"/>
            <a:ext cx="5213316" cy="4081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0622" y="1813627"/>
            <a:ext cx="11135277" cy="2977565"/>
          </a:xfrm>
          <a:prstGeom prst="rect">
            <a:avLst/>
          </a:prstGeom>
        </p:spPr>
      </p:pic>
      <p:sp>
        <p:nvSpPr>
          <p:cNvPr id="8" name="Rectángulo 7"/>
          <p:cNvSpPr/>
          <p:nvPr/>
        </p:nvSpPr>
        <p:spPr>
          <a:xfrm>
            <a:off x="3934669" y="4410635"/>
            <a:ext cx="7241607" cy="3805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4234492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79819" cy="589037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7477" y="137914"/>
            <a:ext cx="4334385" cy="48470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622" y="760533"/>
            <a:ext cx="4848225" cy="428625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10950859" y="6293224"/>
            <a:ext cx="1079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p.31</a:t>
            </a:r>
            <a:endParaRPr lang="es-PE" dirty="0"/>
          </a:p>
        </p:txBody>
      </p:sp>
      <p:sp>
        <p:nvSpPr>
          <p:cNvPr id="9" name="Rectángulo 8"/>
          <p:cNvSpPr/>
          <p:nvPr/>
        </p:nvSpPr>
        <p:spPr>
          <a:xfrm>
            <a:off x="5962960" y="2641601"/>
            <a:ext cx="5213316" cy="4081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8" name="Rectángulo 7"/>
          <p:cNvSpPr/>
          <p:nvPr/>
        </p:nvSpPr>
        <p:spPr>
          <a:xfrm>
            <a:off x="3934669" y="4410635"/>
            <a:ext cx="7241607" cy="3805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853" y="2091069"/>
            <a:ext cx="10794214" cy="3313478"/>
          </a:xfrm>
          <a:prstGeom prst="rect">
            <a:avLst/>
          </a:prstGeom>
        </p:spPr>
      </p:pic>
      <p:sp>
        <p:nvSpPr>
          <p:cNvPr id="10" name="Rectángulo 9"/>
          <p:cNvSpPr/>
          <p:nvPr/>
        </p:nvSpPr>
        <p:spPr>
          <a:xfrm>
            <a:off x="565853" y="2091069"/>
            <a:ext cx="3539982" cy="5505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5233121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79819" cy="589037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7477" y="137914"/>
            <a:ext cx="4334385" cy="48470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622" y="760533"/>
            <a:ext cx="4848225" cy="428625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10950859" y="6293224"/>
            <a:ext cx="1079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p.31</a:t>
            </a:r>
            <a:endParaRPr lang="es-PE" dirty="0"/>
          </a:p>
        </p:txBody>
      </p:sp>
      <p:sp>
        <p:nvSpPr>
          <p:cNvPr id="9" name="Rectángulo 8"/>
          <p:cNvSpPr/>
          <p:nvPr/>
        </p:nvSpPr>
        <p:spPr>
          <a:xfrm>
            <a:off x="5962960" y="2641601"/>
            <a:ext cx="5213316" cy="4081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8" name="Rectángulo 7"/>
          <p:cNvSpPr/>
          <p:nvPr/>
        </p:nvSpPr>
        <p:spPr>
          <a:xfrm>
            <a:off x="3934669" y="4410635"/>
            <a:ext cx="7241607" cy="3805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sp>
        <p:nvSpPr>
          <p:cNvPr id="10" name="Rectángulo 9"/>
          <p:cNvSpPr/>
          <p:nvPr/>
        </p:nvSpPr>
        <p:spPr>
          <a:xfrm>
            <a:off x="565853" y="2091069"/>
            <a:ext cx="3539982" cy="5505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8975" y="2053949"/>
            <a:ext cx="11507969" cy="2323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5153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5954" y="219441"/>
            <a:ext cx="9120330" cy="2646750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9672" y="3607410"/>
            <a:ext cx="9086612" cy="2916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4242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79819" cy="589037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7477" y="137914"/>
            <a:ext cx="4334385" cy="48470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622" y="760533"/>
            <a:ext cx="4848225" cy="428625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10950859" y="6293224"/>
            <a:ext cx="1079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p.32</a:t>
            </a:r>
            <a:endParaRPr lang="es-PE" dirty="0"/>
          </a:p>
        </p:txBody>
      </p:sp>
      <p:sp>
        <p:nvSpPr>
          <p:cNvPr id="9" name="Rectángulo 8"/>
          <p:cNvSpPr/>
          <p:nvPr/>
        </p:nvSpPr>
        <p:spPr>
          <a:xfrm>
            <a:off x="5962960" y="2641601"/>
            <a:ext cx="5213316" cy="4081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8" name="Rectángulo 7"/>
          <p:cNvSpPr/>
          <p:nvPr/>
        </p:nvSpPr>
        <p:spPr>
          <a:xfrm>
            <a:off x="3934669" y="4410635"/>
            <a:ext cx="7241607" cy="3805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sp>
        <p:nvSpPr>
          <p:cNvPr id="10" name="Rectángulo 9"/>
          <p:cNvSpPr/>
          <p:nvPr/>
        </p:nvSpPr>
        <p:spPr>
          <a:xfrm>
            <a:off x="565853" y="2091069"/>
            <a:ext cx="3539982" cy="5505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79819" y="1716181"/>
            <a:ext cx="8188419" cy="3768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6633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79819" cy="589037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7477" y="137914"/>
            <a:ext cx="4334385" cy="48470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622" y="760533"/>
            <a:ext cx="4848225" cy="428625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10950859" y="6293224"/>
            <a:ext cx="1079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p.32</a:t>
            </a:r>
            <a:endParaRPr lang="es-PE" dirty="0"/>
          </a:p>
        </p:txBody>
      </p:sp>
      <p:sp>
        <p:nvSpPr>
          <p:cNvPr id="9" name="Rectángulo 8"/>
          <p:cNvSpPr/>
          <p:nvPr/>
        </p:nvSpPr>
        <p:spPr>
          <a:xfrm>
            <a:off x="5962960" y="2641601"/>
            <a:ext cx="5213316" cy="4081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8" name="Rectángulo 7"/>
          <p:cNvSpPr/>
          <p:nvPr/>
        </p:nvSpPr>
        <p:spPr>
          <a:xfrm>
            <a:off x="3934669" y="4410635"/>
            <a:ext cx="7241607" cy="3805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sp>
        <p:nvSpPr>
          <p:cNvPr id="10" name="Rectángulo 9"/>
          <p:cNvSpPr/>
          <p:nvPr/>
        </p:nvSpPr>
        <p:spPr>
          <a:xfrm>
            <a:off x="565853" y="2091069"/>
            <a:ext cx="3539982" cy="5505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226" y="2330213"/>
            <a:ext cx="10211633" cy="3004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4673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79819" cy="589037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7477" y="137914"/>
            <a:ext cx="4334385" cy="48470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622" y="760533"/>
            <a:ext cx="4848225" cy="428625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10950859" y="6293224"/>
            <a:ext cx="1079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p.32</a:t>
            </a:r>
            <a:endParaRPr lang="es-PE" dirty="0"/>
          </a:p>
        </p:txBody>
      </p:sp>
      <p:sp>
        <p:nvSpPr>
          <p:cNvPr id="9" name="Rectángulo 8"/>
          <p:cNvSpPr/>
          <p:nvPr/>
        </p:nvSpPr>
        <p:spPr>
          <a:xfrm>
            <a:off x="6187992" y="2641601"/>
            <a:ext cx="5213316" cy="4081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8" name="Rectángulo 7"/>
          <p:cNvSpPr/>
          <p:nvPr/>
        </p:nvSpPr>
        <p:spPr>
          <a:xfrm>
            <a:off x="3934669" y="4410635"/>
            <a:ext cx="7241607" cy="3805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sp>
        <p:nvSpPr>
          <p:cNvPr id="10" name="Rectángulo 9"/>
          <p:cNvSpPr/>
          <p:nvPr/>
        </p:nvSpPr>
        <p:spPr>
          <a:xfrm>
            <a:off x="565853" y="2091069"/>
            <a:ext cx="3539982" cy="5505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853" y="1485213"/>
            <a:ext cx="10585731" cy="2358883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7970" y="4140151"/>
            <a:ext cx="9008557" cy="1648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3996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79819" cy="589037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7477" y="137914"/>
            <a:ext cx="4334385" cy="48470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622" y="760533"/>
            <a:ext cx="4848225" cy="428625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10950859" y="6293224"/>
            <a:ext cx="1079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p.33</a:t>
            </a:r>
            <a:endParaRPr lang="es-PE" dirty="0"/>
          </a:p>
        </p:txBody>
      </p:sp>
      <p:sp>
        <p:nvSpPr>
          <p:cNvPr id="9" name="Rectángulo 8"/>
          <p:cNvSpPr/>
          <p:nvPr/>
        </p:nvSpPr>
        <p:spPr>
          <a:xfrm>
            <a:off x="6187992" y="2641601"/>
            <a:ext cx="5213316" cy="4081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8" name="Rectángulo 7"/>
          <p:cNvSpPr/>
          <p:nvPr/>
        </p:nvSpPr>
        <p:spPr>
          <a:xfrm>
            <a:off x="3934669" y="4410635"/>
            <a:ext cx="7241607" cy="3805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sp>
        <p:nvSpPr>
          <p:cNvPr id="10" name="Rectángulo 9"/>
          <p:cNvSpPr/>
          <p:nvPr/>
        </p:nvSpPr>
        <p:spPr>
          <a:xfrm>
            <a:off x="565853" y="2091069"/>
            <a:ext cx="3539982" cy="5505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898" y="2586032"/>
            <a:ext cx="11213927" cy="1998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7562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79819" cy="589037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7477" y="137914"/>
            <a:ext cx="4334385" cy="48470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622" y="760533"/>
            <a:ext cx="4848225" cy="428625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10950859" y="6293224"/>
            <a:ext cx="1079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p.34</a:t>
            </a:r>
            <a:endParaRPr lang="es-PE" dirty="0"/>
          </a:p>
        </p:txBody>
      </p:sp>
      <p:sp>
        <p:nvSpPr>
          <p:cNvPr id="9" name="Rectángulo 8"/>
          <p:cNvSpPr/>
          <p:nvPr/>
        </p:nvSpPr>
        <p:spPr>
          <a:xfrm>
            <a:off x="6187992" y="2641601"/>
            <a:ext cx="5213316" cy="4081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8" name="Rectángulo 7"/>
          <p:cNvSpPr/>
          <p:nvPr/>
        </p:nvSpPr>
        <p:spPr>
          <a:xfrm>
            <a:off x="3934669" y="4410635"/>
            <a:ext cx="7241607" cy="3805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sp>
        <p:nvSpPr>
          <p:cNvPr id="10" name="Rectángulo 9"/>
          <p:cNvSpPr/>
          <p:nvPr/>
        </p:nvSpPr>
        <p:spPr>
          <a:xfrm>
            <a:off x="565853" y="2091069"/>
            <a:ext cx="3539982" cy="5505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7021" y="1714608"/>
            <a:ext cx="9539924" cy="3628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1904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79819" cy="589037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7477" y="137914"/>
            <a:ext cx="4334385" cy="48470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622" y="760533"/>
            <a:ext cx="4848225" cy="428625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10950859" y="6293224"/>
            <a:ext cx="1079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p.34</a:t>
            </a:r>
            <a:endParaRPr lang="es-PE" dirty="0"/>
          </a:p>
        </p:txBody>
      </p:sp>
      <p:sp>
        <p:nvSpPr>
          <p:cNvPr id="9" name="Rectángulo 8"/>
          <p:cNvSpPr/>
          <p:nvPr/>
        </p:nvSpPr>
        <p:spPr>
          <a:xfrm>
            <a:off x="6187992" y="2641601"/>
            <a:ext cx="5213316" cy="4081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8" name="Rectángulo 7"/>
          <p:cNvSpPr/>
          <p:nvPr/>
        </p:nvSpPr>
        <p:spPr>
          <a:xfrm>
            <a:off x="3934669" y="4410635"/>
            <a:ext cx="7241607" cy="3805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888" y="2391438"/>
            <a:ext cx="10950859" cy="1611020"/>
          </a:xfrm>
          <a:prstGeom prst="rect">
            <a:avLst/>
          </a:prstGeom>
        </p:spPr>
      </p:pic>
      <p:sp>
        <p:nvSpPr>
          <p:cNvPr id="10" name="Rectángulo 9"/>
          <p:cNvSpPr/>
          <p:nvPr/>
        </p:nvSpPr>
        <p:spPr>
          <a:xfrm>
            <a:off x="4004618" y="3570490"/>
            <a:ext cx="7171658" cy="5505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29283107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79819" cy="589037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7477" y="137914"/>
            <a:ext cx="4334385" cy="48470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622" y="760533"/>
            <a:ext cx="4848225" cy="428625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10950859" y="6293224"/>
            <a:ext cx="1079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p.35</a:t>
            </a:r>
            <a:endParaRPr lang="es-PE" dirty="0"/>
          </a:p>
        </p:txBody>
      </p:sp>
      <p:sp>
        <p:nvSpPr>
          <p:cNvPr id="9" name="Rectángulo 8"/>
          <p:cNvSpPr/>
          <p:nvPr/>
        </p:nvSpPr>
        <p:spPr>
          <a:xfrm>
            <a:off x="6187992" y="2641601"/>
            <a:ext cx="5213316" cy="4081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8" name="Rectángulo 7"/>
          <p:cNvSpPr/>
          <p:nvPr/>
        </p:nvSpPr>
        <p:spPr>
          <a:xfrm>
            <a:off x="3934669" y="4410635"/>
            <a:ext cx="7241607" cy="3805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sp>
        <p:nvSpPr>
          <p:cNvPr id="10" name="Rectángulo 9"/>
          <p:cNvSpPr/>
          <p:nvPr/>
        </p:nvSpPr>
        <p:spPr>
          <a:xfrm>
            <a:off x="4004618" y="3570490"/>
            <a:ext cx="7171658" cy="5505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347" y="1767697"/>
            <a:ext cx="10291512" cy="3023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80241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79819" cy="589037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7477" y="137914"/>
            <a:ext cx="4334385" cy="48470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622" y="760533"/>
            <a:ext cx="4848225" cy="428625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10950859" y="6293224"/>
            <a:ext cx="1079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p.35</a:t>
            </a:r>
            <a:endParaRPr lang="es-PE" dirty="0"/>
          </a:p>
        </p:txBody>
      </p:sp>
      <p:sp>
        <p:nvSpPr>
          <p:cNvPr id="9" name="Rectángulo 8"/>
          <p:cNvSpPr/>
          <p:nvPr/>
        </p:nvSpPr>
        <p:spPr>
          <a:xfrm>
            <a:off x="6187992" y="2641601"/>
            <a:ext cx="5213316" cy="4081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8" name="Rectángulo 7"/>
          <p:cNvSpPr/>
          <p:nvPr/>
        </p:nvSpPr>
        <p:spPr>
          <a:xfrm>
            <a:off x="3934669" y="4410635"/>
            <a:ext cx="7241607" cy="3805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sp>
        <p:nvSpPr>
          <p:cNvPr id="10" name="Rectángulo 9"/>
          <p:cNvSpPr/>
          <p:nvPr/>
        </p:nvSpPr>
        <p:spPr>
          <a:xfrm>
            <a:off x="4004618" y="3570490"/>
            <a:ext cx="7171658" cy="5505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9909" y="1642946"/>
            <a:ext cx="9701067" cy="3855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6046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79819" cy="589037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7477" y="137914"/>
            <a:ext cx="4334385" cy="48470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622" y="760533"/>
            <a:ext cx="4848225" cy="428625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10950859" y="6293224"/>
            <a:ext cx="1079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p.35</a:t>
            </a:r>
            <a:endParaRPr lang="es-PE" dirty="0"/>
          </a:p>
        </p:txBody>
      </p:sp>
      <p:sp>
        <p:nvSpPr>
          <p:cNvPr id="9" name="Rectángulo 8"/>
          <p:cNvSpPr/>
          <p:nvPr/>
        </p:nvSpPr>
        <p:spPr>
          <a:xfrm>
            <a:off x="6187992" y="2641601"/>
            <a:ext cx="5213316" cy="4081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8" name="Rectángulo 7"/>
          <p:cNvSpPr/>
          <p:nvPr/>
        </p:nvSpPr>
        <p:spPr>
          <a:xfrm>
            <a:off x="3934669" y="4410635"/>
            <a:ext cx="7241607" cy="3805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sp>
        <p:nvSpPr>
          <p:cNvPr id="10" name="Rectángulo 9"/>
          <p:cNvSpPr/>
          <p:nvPr/>
        </p:nvSpPr>
        <p:spPr>
          <a:xfrm>
            <a:off x="4004618" y="3570490"/>
            <a:ext cx="7171658" cy="5505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05058" y="1753942"/>
            <a:ext cx="9193607" cy="3633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75638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79819" cy="589037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7477" y="137914"/>
            <a:ext cx="4334385" cy="48470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622" y="760533"/>
            <a:ext cx="4848225" cy="428625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10950859" y="6293224"/>
            <a:ext cx="1079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p.35 - 36</a:t>
            </a:r>
            <a:endParaRPr lang="es-PE" dirty="0"/>
          </a:p>
        </p:txBody>
      </p:sp>
      <p:sp>
        <p:nvSpPr>
          <p:cNvPr id="9" name="Rectángulo 8"/>
          <p:cNvSpPr/>
          <p:nvPr/>
        </p:nvSpPr>
        <p:spPr>
          <a:xfrm>
            <a:off x="6187992" y="2641601"/>
            <a:ext cx="5213316" cy="4081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8" name="Rectángulo 7"/>
          <p:cNvSpPr/>
          <p:nvPr/>
        </p:nvSpPr>
        <p:spPr>
          <a:xfrm>
            <a:off x="3934669" y="4410635"/>
            <a:ext cx="7241607" cy="3805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sp>
        <p:nvSpPr>
          <p:cNvPr id="10" name="Rectángulo 9"/>
          <p:cNvSpPr/>
          <p:nvPr/>
        </p:nvSpPr>
        <p:spPr>
          <a:xfrm>
            <a:off x="4004618" y="3570490"/>
            <a:ext cx="7171658" cy="5505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8969" y="1478771"/>
            <a:ext cx="10217307" cy="1574848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4031" y="3176981"/>
            <a:ext cx="10372245" cy="874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8813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7837" y="0"/>
            <a:ext cx="3013565" cy="963353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0959" y="0"/>
            <a:ext cx="3600608" cy="963543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910182" cy="709979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5207" y="1027234"/>
            <a:ext cx="10892719" cy="195665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5207" y="3535057"/>
            <a:ext cx="11268677" cy="1722194"/>
          </a:xfrm>
          <a:prstGeom prst="rect">
            <a:avLst/>
          </a:prstGeom>
        </p:spPr>
      </p:pic>
      <p:sp>
        <p:nvSpPr>
          <p:cNvPr id="8" name="Rectángulo 7"/>
          <p:cNvSpPr/>
          <p:nvPr/>
        </p:nvSpPr>
        <p:spPr>
          <a:xfrm>
            <a:off x="345207" y="3553191"/>
            <a:ext cx="7169760" cy="3505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2456" y="5761161"/>
            <a:ext cx="10530762" cy="777752"/>
          </a:xfrm>
          <a:prstGeom prst="rect">
            <a:avLst/>
          </a:prstGeom>
        </p:spPr>
      </p:pic>
      <p:sp>
        <p:nvSpPr>
          <p:cNvPr id="2" name="CuadroTexto 1"/>
          <p:cNvSpPr txBox="1"/>
          <p:nvPr/>
        </p:nvSpPr>
        <p:spPr>
          <a:xfrm>
            <a:off x="10112188" y="6488668"/>
            <a:ext cx="1571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Cfr. </a:t>
            </a:r>
            <a:r>
              <a:rPr lang="es-PE" dirty="0" err="1" smtClean="0"/>
              <a:t>pp</a:t>
            </a:r>
            <a:r>
              <a:rPr lang="es-PE" dirty="0" smtClean="0"/>
              <a:t> 13- 23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5129838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79819" cy="589037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7477" y="137914"/>
            <a:ext cx="4334385" cy="48470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622" y="760533"/>
            <a:ext cx="4848225" cy="428625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10950859" y="6293224"/>
            <a:ext cx="1079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p. 36</a:t>
            </a:r>
            <a:endParaRPr lang="es-PE" dirty="0"/>
          </a:p>
        </p:txBody>
      </p:sp>
      <p:sp>
        <p:nvSpPr>
          <p:cNvPr id="9" name="Rectángulo 8"/>
          <p:cNvSpPr/>
          <p:nvPr/>
        </p:nvSpPr>
        <p:spPr>
          <a:xfrm>
            <a:off x="6187992" y="2641601"/>
            <a:ext cx="5213316" cy="4081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8" name="Rectángulo 7"/>
          <p:cNvSpPr/>
          <p:nvPr/>
        </p:nvSpPr>
        <p:spPr>
          <a:xfrm>
            <a:off x="3934669" y="4410635"/>
            <a:ext cx="7241607" cy="3805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sp>
        <p:nvSpPr>
          <p:cNvPr id="10" name="Rectángulo 9"/>
          <p:cNvSpPr/>
          <p:nvPr/>
        </p:nvSpPr>
        <p:spPr>
          <a:xfrm>
            <a:off x="4004618" y="3570490"/>
            <a:ext cx="7171658" cy="5505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706" y="1450933"/>
            <a:ext cx="10131799" cy="4034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97931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79819" cy="589037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7477" y="137914"/>
            <a:ext cx="4334385" cy="48470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622" y="760533"/>
            <a:ext cx="4848225" cy="428625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10950859" y="6293224"/>
            <a:ext cx="1079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p. 36</a:t>
            </a:r>
            <a:endParaRPr lang="es-PE" dirty="0"/>
          </a:p>
        </p:txBody>
      </p:sp>
      <p:sp>
        <p:nvSpPr>
          <p:cNvPr id="9" name="Rectángulo 8"/>
          <p:cNvSpPr/>
          <p:nvPr/>
        </p:nvSpPr>
        <p:spPr>
          <a:xfrm>
            <a:off x="6187992" y="2641601"/>
            <a:ext cx="5213316" cy="4081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8" name="Rectángulo 7"/>
          <p:cNvSpPr/>
          <p:nvPr/>
        </p:nvSpPr>
        <p:spPr>
          <a:xfrm>
            <a:off x="3934669" y="4410635"/>
            <a:ext cx="7241607" cy="3805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sp>
        <p:nvSpPr>
          <p:cNvPr id="10" name="Rectángulo 9"/>
          <p:cNvSpPr/>
          <p:nvPr/>
        </p:nvSpPr>
        <p:spPr>
          <a:xfrm>
            <a:off x="4004618" y="3570490"/>
            <a:ext cx="7171658" cy="5505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584" y="1825040"/>
            <a:ext cx="10517692" cy="3382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330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79819" cy="589037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7477" y="137914"/>
            <a:ext cx="4334385" cy="48470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622" y="760533"/>
            <a:ext cx="4848225" cy="428625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10950859" y="6293224"/>
            <a:ext cx="1079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p. 36</a:t>
            </a:r>
            <a:endParaRPr lang="es-PE" dirty="0"/>
          </a:p>
        </p:txBody>
      </p:sp>
      <p:sp>
        <p:nvSpPr>
          <p:cNvPr id="9" name="Rectángulo 8"/>
          <p:cNvSpPr/>
          <p:nvPr/>
        </p:nvSpPr>
        <p:spPr>
          <a:xfrm>
            <a:off x="6187992" y="2641601"/>
            <a:ext cx="5213316" cy="4081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8" name="Rectángulo 7"/>
          <p:cNvSpPr/>
          <p:nvPr/>
        </p:nvSpPr>
        <p:spPr>
          <a:xfrm>
            <a:off x="3934669" y="4410635"/>
            <a:ext cx="7241607" cy="3805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sp>
        <p:nvSpPr>
          <p:cNvPr id="10" name="Rectángulo 9"/>
          <p:cNvSpPr/>
          <p:nvPr/>
        </p:nvSpPr>
        <p:spPr>
          <a:xfrm>
            <a:off x="4004618" y="3570490"/>
            <a:ext cx="7171658" cy="5505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503" y="1623984"/>
            <a:ext cx="9759119" cy="4167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54714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79819" cy="589037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7477" y="137914"/>
            <a:ext cx="4334385" cy="48470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622" y="760533"/>
            <a:ext cx="4848225" cy="428625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10950859" y="6293224"/>
            <a:ext cx="1079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p. 37</a:t>
            </a:r>
            <a:endParaRPr lang="es-PE" dirty="0"/>
          </a:p>
        </p:txBody>
      </p:sp>
      <p:sp>
        <p:nvSpPr>
          <p:cNvPr id="9" name="Rectángulo 8"/>
          <p:cNvSpPr/>
          <p:nvPr/>
        </p:nvSpPr>
        <p:spPr>
          <a:xfrm>
            <a:off x="6187992" y="2641601"/>
            <a:ext cx="5213316" cy="4081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8" name="Rectángulo 7"/>
          <p:cNvSpPr/>
          <p:nvPr/>
        </p:nvSpPr>
        <p:spPr>
          <a:xfrm>
            <a:off x="3934669" y="4410635"/>
            <a:ext cx="7241607" cy="3805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sp>
        <p:nvSpPr>
          <p:cNvPr id="10" name="Rectángulo 9"/>
          <p:cNvSpPr/>
          <p:nvPr/>
        </p:nvSpPr>
        <p:spPr>
          <a:xfrm>
            <a:off x="4004618" y="3570490"/>
            <a:ext cx="7171658" cy="5505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9909" y="1432371"/>
            <a:ext cx="9778253" cy="430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86900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79819" cy="589037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7477" y="137914"/>
            <a:ext cx="4334385" cy="48470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622" y="760533"/>
            <a:ext cx="4848225" cy="428625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10950859" y="6293224"/>
            <a:ext cx="1079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p. 38</a:t>
            </a:r>
            <a:endParaRPr lang="es-PE" dirty="0"/>
          </a:p>
        </p:txBody>
      </p:sp>
      <p:sp>
        <p:nvSpPr>
          <p:cNvPr id="9" name="Rectángulo 8"/>
          <p:cNvSpPr/>
          <p:nvPr/>
        </p:nvSpPr>
        <p:spPr>
          <a:xfrm>
            <a:off x="6187992" y="2641601"/>
            <a:ext cx="5213316" cy="4081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8" name="Rectángulo 7"/>
          <p:cNvSpPr/>
          <p:nvPr/>
        </p:nvSpPr>
        <p:spPr>
          <a:xfrm>
            <a:off x="3934669" y="4410635"/>
            <a:ext cx="7241607" cy="3805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sp>
        <p:nvSpPr>
          <p:cNvPr id="10" name="Rectángulo 9"/>
          <p:cNvSpPr/>
          <p:nvPr/>
        </p:nvSpPr>
        <p:spPr>
          <a:xfrm>
            <a:off x="2516033" y="6152049"/>
            <a:ext cx="7171658" cy="5505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2330" y="1949894"/>
            <a:ext cx="9437524" cy="3274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40486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79819" cy="589037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7477" y="137914"/>
            <a:ext cx="4334385" cy="48470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622" y="760533"/>
            <a:ext cx="4848225" cy="428625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10950859" y="6293224"/>
            <a:ext cx="1079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p. 39</a:t>
            </a:r>
            <a:endParaRPr lang="es-PE" dirty="0"/>
          </a:p>
        </p:txBody>
      </p:sp>
      <p:sp>
        <p:nvSpPr>
          <p:cNvPr id="9" name="Rectángulo 8"/>
          <p:cNvSpPr/>
          <p:nvPr/>
        </p:nvSpPr>
        <p:spPr>
          <a:xfrm>
            <a:off x="6187992" y="2641601"/>
            <a:ext cx="5213316" cy="4081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8" name="Rectángulo 7"/>
          <p:cNvSpPr/>
          <p:nvPr/>
        </p:nvSpPr>
        <p:spPr>
          <a:xfrm>
            <a:off x="3934669" y="4410635"/>
            <a:ext cx="7241607" cy="3805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sp>
        <p:nvSpPr>
          <p:cNvPr id="10" name="Rectángulo 9"/>
          <p:cNvSpPr/>
          <p:nvPr/>
        </p:nvSpPr>
        <p:spPr>
          <a:xfrm>
            <a:off x="2516033" y="6152049"/>
            <a:ext cx="7171658" cy="5505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325" y="1723524"/>
            <a:ext cx="11192369" cy="1683063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5366" y="3974329"/>
            <a:ext cx="7393081" cy="2177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81104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79819" cy="589037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7477" y="137914"/>
            <a:ext cx="4334385" cy="48470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622" y="760533"/>
            <a:ext cx="4848225" cy="428625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10950859" y="6293224"/>
            <a:ext cx="1079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p. 40</a:t>
            </a:r>
            <a:endParaRPr lang="es-PE" dirty="0"/>
          </a:p>
        </p:txBody>
      </p:sp>
      <p:sp>
        <p:nvSpPr>
          <p:cNvPr id="9" name="Rectángulo 8"/>
          <p:cNvSpPr/>
          <p:nvPr/>
        </p:nvSpPr>
        <p:spPr>
          <a:xfrm>
            <a:off x="6187992" y="2641601"/>
            <a:ext cx="5213316" cy="4081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8" name="Rectángulo 7"/>
          <p:cNvSpPr/>
          <p:nvPr/>
        </p:nvSpPr>
        <p:spPr>
          <a:xfrm>
            <a:off x="3934669" y="4410635"/>
            <a:ext cx="7241607" cy="3805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sp>
        <p:nvSpPr>
          <p:cNvPr id="10" name="Rectángulo 9"/>
          <p:cNvSpPr/>
          <p:nvPr/>
        </p:nvSpPr>
        <p:spPr>
          <a:xfrm>
            <a:off x="2516033" y="6152049"/>
            <a:ext cx="7171658" cy="5505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9909" y="1496828"/>
            <a:ext cx="9365937" cy="2697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24737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79819" cy="589037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7477" y="137914"/>
            <a:ext cx="4334385" cy="48470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622" y="760533"/>
            <a:ext cx="4848225" cy="428625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10950859" y="6293224"/>
            <a:ext cx="1079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p. 40</a:t>
            </a:r>
            <a:endParaRPr lang="es-PE" dirty="0"/>
          </a:p>
        </p:txBody>
      </p:sp>
      <p:sp>
        <p:nvSpPr>
          <p:cNvPr id="9" name="Rectángulo 8"/>
          <p:cNvSpPr/>
          <p:nvPr/>
        </p:nvSpPr>
        <p:spPr>
          <a:xfrm>
            <a:off x="6187992" y="2641601"/>
            <a:ext cx="5213316" cy="4081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8" name="Rectángulo 7"/>
          <p:cNvSpPr/>
          <p:nvPr/>
        </p:nvSpPr>
        <p:spPr>
          <a:xfrm>
            <a:off x="3934669" y="4410635"/>
            <a:ext cx="7241607" cy="3805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sp>
        <p:nvSpPr>
          <p:cNvPr id="10" name="Rectángulo 9"/>
          <p:cNvSpPr/>
          <p:nvPr/>
        </p:nvSpPr>
        <p:spPr>
          <a:xfrm>
            <a:off x="2516033" y="6152049"/>
            <a:ext cx="7171658" cy="5505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0677" y="2045481"/>
            <a:ext cx="8928381" cy="3250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78150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79819" cy="589037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7477" y="137914"/>
            <a:ext cx="4334385" cy="48470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622" y="760533"/>
            <a:ext cx="4848225" cy="428625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10950859" y="6293224"/>
            <a:ext cx="1079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p. 40</a:t>
            </a:r>
            <a:endParaRPr lang="es-PE" dirty="0"/>
          </a:p>
        </p:txBody>
      </p:sp>
      <p:sp>
        <p:nvSpPr>
          <p:cNvPr id="9" name="Rectángulo 8"/>
          <p:cNvSpPr/>
          <p:nvPr/>
        </p:nvSpPr>
        <p:spPr>
          <a:xfrm>
            <a:off x="6187992" y="2641601"/>
            <a:ext cx="5213316" cy="4081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8" name="Rectángulo 7"/>
          <p:cNvSpPr/>
          <p:nvPr/>
        </p:nvSpPr>
        <p:spPr>
          <a:xfrm>
            <a:off x="3934669" y="4410635"/>
            <a:ext cx="7241607" cy="3805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9909" y="1949894"/>
            <a:ext cx="10169182" cy="3056899"/>
          </a:xfrm>
          <a:prstGeom prst="rect">
            <a:avLst/>
          </a:prstGeom>
        </p:spPr>
      </p:pic>
      <p:sp>
        <p:nvSpPr>
          <p:cNvPr id="10" name="Rectángulo 9"/>
          <p:cNvSpPr/>
          <p:nvPr/>
        </p:nvSpPr>
        <p:spPr>
          <a:xfrm>
            <a:off x="7064187" y="4551810"/>
            <a:ext cx="4094903" cy="4549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67492734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79819" cy="589037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7477" y="137914"/>
            <a:ext cx="4334385" cy="48470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622" y="760533"/>
            <a:ext cx="4848225" cy="428625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10950859" y="6293224"/>
            <a:ext cx="1079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p. 40</a:t>
            </a:r>
            <a:endParaRPr lang="es-PE" dirty="0"/>
          </a:p>
        </p:txBody>
      </p:sp>
      <p:sp>
        <p:nvSpPr>
          <p:cNvPr id="9" name="Rectángulo 8"/>
          <p:cNvSpPr/>
          <p:nvPr/>
        </p:nvSpPr>
        <p:spPr>
          <a:xfrm>
            <a:off x="6187992" y="2641601"/>
            <a:ext cx="5213316" cy="4081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8" name="Rectángulo 7"/>
          <p:cNvSpPr/>
          <p:nvPr/>
        </p:nvSpPr>
        <p:spPr>
          <a:xfrm>
            <a:off x="3934669" y="4410635"/>
            <a:ext cx="7241607" cy="3805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5555" y="1689057"/>
            <a:ext cx="11092613" cy="920276"/>
          </a:xfrm>
          <a:prstGeom prst="rect">
            <a:avLst/>
          </a:prstGeom>
        </p:spPr>
      </p:pic>
      <p:sp>
        <p:nvSpPr>
          <p:cNvPr id="10" name="Rectángulo 9"/>
          <p:cNvSpPr/>
          <p:nvPr/>
        </p:nvSpPr>
        <p:spPr>
          <a:xfrm>
            <a:off x="647282" y="1641584"/>
            <a:ext cx="6345189" cy="4549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3426" y="2548993"/>
            <a:ext cx="10817882" cy="1067235"/>
          </a:xfrm>
          <a:prstGeom prst="rect">
            <a:avLst/>
          </a:prstGeom>
        </p:spPr>
      </p:pic>
      <p:sp>
        <p:nvSpPr>
          <p:cNvPr id="12" name="Rectángulo 11"/>
          <p:cNvSpPr/>
          <p:nvPr/>
        </p:nvSpPr>
        <p:spPr>
          <a:xfrm>
            <a:off x="10685929" y="3141669"/>
            <a:ext cx="804818" cy="4549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0211" y="4068654"/>
            <a:ext cx="11495562" cy="1756508"/>
          </a:xfrm>
          <a:prstGeom prst="rect">
            <a:avLst/>
          </a:prstGeom>
        </p:spPr>
      </p:pic>
      <p:sp>
        <p:nvSpPr>
          <p:cNvPr id="14" name="Rectángulo 13"/>
          <p:cNvSpPr/>
          <p:nvPr/>
        </p:nvSpPr>
        <p:spPr>
          <a:xfrm>
            <a:off x="583427" y="4021181"/>
            <a:ext cx="4096150" cy="5866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19675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062" y="1702159"/>
            <a:ext cx="10935549" cy="4403252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7837" y="0"/>
            <a:ext cx="3013565" cy="963353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0959" y="0"/>
            <a:ext cx="3600608" cy="963543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910182" cy="709979"/>
          </a:xfrm>
          <a:prstGeom prst="rect">
            <a:avLst/>
          </a:prstGeom>
        </p:spPr>
      </p:pic>
      <p:sp>
        <p:nvSpPr>
          <p:cNvPr id="8" name="Rectángulo 7"/>
          <p:cNvSpPr/>
          <p:nvPr/>
        </p:nvSpPr>
        <p:spPr>
          <a:xfrm>
            <a:off x="610062" y="1448595"/>
            <a:ext cx="4577400" cy="7318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7" name="CuadroTexto 6"/>
          <p:cNvSpPr txBox="1"/>
          <p:nvPr/>
        </p:nvSpPr>
        <p:spPr>
          <a:xfrm>
            <a:off x="10112188" y="6488668"/>
            <a:ext cx="1571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Cfr. </a:t>
            </a:r>
            <a:r>
              <a:rPr lang="es-PE" dirty="0" err="1" smtClean="0"/>
              <a:t>pp</a:t>
            </a:r>
            <a:r>
              <a:rPr lang="es-PE" dirty="0" smtClean="0"/>
              <a:t> 13- 23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203012687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8544" y="1403020"/>
            <a:ext cx="10187732" cy="835060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1137" y="2179405"/>
            <a:ext cx="10081449" cy="956523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979819" cy="589037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67477" y="137914"/>
            <a:ext cx="4334385" cy="48470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0622" y="760533"/>
            <a:ext cx="4848225" cy="428625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10950859" y="6293224"/>
            <a:ext cx="1079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p. 40-41</a:t>
            </a:r>
            <a:endParaRPr lang="es-PE" dirty="0"/>
          </a:p>
        </p:txBody>
      </p:sp>
      <p:sp>
        <p:nvSpPr>
          <p:cNvPr id="9" name="Rectángulo 8"/>
          <p:cNvSpPr/>
          <p:nvPr/>
        </p:nvSpPr>
        <p:spPr>
          <a:xfrm>
            <a:off x="6187992" y="2641601"/>
            <a:ext cx="5213316" cy="4081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8" name="Rectángulo 7"/>
          <p:cNvSpPr/>
          <p:nvPr/>
        </p:nvSpPr>
        <p:spPr>
          <a:xfrm>
            <a:off x="3934669" y="4410635"/>
            <a:ext cx="7241607" cy="3805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sp>
        <p:nvSpPr>
          <p:cNvPr id="10" name="Rectángulo 9"/>
          <p:cNvSpPr/>
          <p:nvPr/>
        </p:nvSpPr>
        <p:spPr>
          <a:xfrm>
            <a:off x="1094828" y="1265644"/>
            <a:ext cx="4875666" cy="6115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sp>
        <p:nvSpPr>
          <p:cNvPr id="12" name="Rectángulo 11"/>
          <p:cNvSpPr/>
          <p:nvPr/>
        </p:nvSpPr>
        <p:spPr>
          <a:xfrm>
            <a:off x="10685929" y="3141669"/>
            <a:ext cx="804818" cy="4549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sp>
        <p:nvSpPr>
          <p:cNvPr id="14" name="Rectángulo 13"/>
          <p:cNvSpPr/>
          <p:nvPr/>
        </p:nvSpPr>
        <p:spPr>
          <a:xfrm>
            <a:off x="583427" y="4021181"/>
            <a:ext cx="4096150" cy="5866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sp>
        <p:nvSpPr>
          <p:cNvPr id="16" name="Rectángulo 15"/>
          <p:cNvSpPr/>
          <p:nvPr/>
        </p:nvSpPr>
        <p:spPr>
          <a:xfrm>
            <a:off x="5085157" y="2653592"/>
            <a:ext cx="1069145" cy="3608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pic>
        <p:nvPicPr>
          <p:cNvPr id="17" name="Imagen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0812" y="3688543"/>
            <a:ext cx="11163195" cy="813983"/>
          </a:xfrm>
          <a:prstGeom prst="rect">
            <a:avLst/>
          </a:prstGeom>
        </p:spPr>
      </p:pic>
      <p:sp>
        <p:nvSpPr>
          <p:cNvPr id="18" name="Rectángulo 17"/>
          <p:cNvSpPr/>
          <p:nvPr/>
        </p:nvSpPr>
        <p:spPr>
          <a:xfrm>
            <a:off x="2096929" y="4134083"/>
            <a:ext cx="9567078" cy="3661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pic>
        <p:nvPicPr>
          <p:cNvPr id="19" name="Imagen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48373" y="4893386"/>
            <a:ext cx="8550246" cy="1555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15493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79819" cy="589037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7477" y="137914"/>
            <a:ext cx="4334385" cy="48470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622" y="760533"/>
            <a:ext cx="4848225" cy="428625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10950859" y="6293224"/>
            <a:ext cx="1079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p. 42</a:t>
            </a:r>
            <a:endParaRPr lang="es-PE" dirty="0"/>
          </a:p>
        </p:txBody>
      </p:sp>
      <p:sp>
        <p:nvSpPr>
          <p:cNvPr id="14" name="Rectángulo 13"/>
          <p:cNvSpPr/>
          <p:nvPr/>
        </p:nvSpPr>
        <p:spPr>
          <a:xfrm>
            <a:off x="6880468" y="208619"/>
            <a:ext cx="4096150" cy="5866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sp>
        <p:nvSpPr>
          <p:cNvPr id="18" name="Rectángulo 17"/>
          <p:cNvSpPr/>
          <p:nvPr/>
        </p:nvSpPr>
        <p:spPr>
          <a:xfrm>
            <a:off x="2096929" y="4134083"/>
            <a:ext cx="9567078" cy="3661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279" y="2956084"/>
            <a:ext cx="11126728" cy="1627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03510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79819" cy="589037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7477" y="137914"/>
            <a:ext cx="4334385" cy="48470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622" y="760533"/>
            <a:ext cx="4848225" cy="428625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10950859" y="6293224"/>
            <a:ext cx="1079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p. 43</a:t>
            </a:r>
            <a:endParaRPr lang="es-PE" dirty="0"/>
          </a:p>
        </p:txBody>
      </p:sp>
      <p:sp>
        <p:nvSpPr>
          <p:cNvPr id="18" name="Rectángulo 17"/>
          <p:cNvSpPr/>
          <p:nvPr/>
        </p:nvSpPr>
        <p:spPr>
          <a:xfrm>
            <a:off x="2096929" y="4134083"/>
            <a:ext cx="9567078" cy="3661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3110" y="1463709"/>
            <a:ext cx="8242208" cy="4829515"/>
          </a:xfrm>
          <a:prstGeom prst="rect">
            <a:avLst/>
          </a:prstGeom>
        </p:spPr>
      </p:pic>
      <p:sp>
        <p:nvSpPr>
          <p:cNvPr id="14" name="Rectángulo 13"/>
          <p:cNvSpPr/>
          <p:nvPr/>
        </p:nvSpPr>
        <p:spPr>
          <a:xfrm>
            <a:off x="4394446" y="5981097"/>
            <a:ext cx="5430872" cy="312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79608439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79819" cy="589037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7477" y="137914"/>
            <a:ext cx="4334385" cy="48470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622" y="760533"/>
            <a:ext cx="4848225" cy="428625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10950859" y="6293224"/>
            <a:ext cx="1079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p. 45</a:t>
            </a:r>
            <a:endParaRPr lang="es-PE" dirty="0"/>
          </a:p>
        </p:txBody>
      </p:sp>
      <p:sp>
        <p:nvSpPr>
          <p:cNvPr id="18" name="Rectángulo 17"/>
          <p:cNvSpPr/>
          <p:nvPr/>
        </p:nvSpPr>
        <p:spPr>
          <a:xfrm>
            <a:off x="2096929" y="4134083"/>
            <a:ext cx="9567078" cy="3661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sp>
        <p:nvSpPr>
          <p:cNvPr id="14" name="Rectángulo 13"/>
          <p:cNvSpPr/>
          <p:nvPr/>
        </p:nvSpPr>
        <p:spPr>
          <a:xfrm>
            <a:off x="4394446" y="5981097"/>
            <a:ext cx="5430872" cy="312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463" y="2263358"/>
            <a:ext cx="12036798" cy="1948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11437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79819" cy="589037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7477" y="137914"/>
            <a:ext cx="4334385" cy="484705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10950859" y="6293224"/>
            <a:ext cx="1079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p. 46</a:t>
            </a:r>
            <a:endParaRPr lang="es-PE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3393" y="589037"/>
            <a:ext cx="6067425" cy="49530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8230" y="2141442"/>
            <a:ext cx="10487264" cy="2842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02954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79819" cy="589037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7477" y="137914"/>
            <a:ext cx="4334385" cy="484705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10950859" y="6293224"/>
            <a:ext cx="1079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p. 46</a:t>
            </a:r>
            <a:endParaRPr lang="es-PE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3393" y="589037"/>
            <a:ext cx="6067425" cy="495300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4317" y="1535460"/>
            <a:ext cx="9258657" cy="3628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86593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79819" cy="589037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7477" y="137914"/>
            <a:ext cx="4334385" cy="484705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10950859" y="6293224"/>
            <a:ext cx="1079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p. 47</a:t>
            </a:r>
            <a:endParaRPr lang="es-PE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3393" y="589037"/>
            <a:ext cx="6067425" cy="49530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5549" y="1894048"/>
            <a:ext cx="9466737" cy="348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25206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79819" cy="589037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7477" y="137914"/>
            <a:ext cx="4334385" cy="484705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10950859" y="6293224"/>
            <a:ext cx="1079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p. 47</a:t>
            </a:r>
            <a:endParaRPr lang="es-PE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3393" y="589037"/>
            <a:ext cx="6067425" cy="495300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2136" y="2019554"/>
            <a:ext cx="11319452" cy="3162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28903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79819" cy="589037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7477" y="137914"/>
            <a:ext cx="4334385" cy="484705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10950859" y="6293224"/>
            <a:ext cx="1079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p. 47 - 48</a:t>
            </a:r>
            <a:endParaRPr lang="es-PE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3393" y="589037"/>
            <a:ext cx="6067425" cy="49530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46734" y="622619"/>
            <a:ext cx="2571750" cy="49530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67477" y="1259819"/>
            <a:ext cx="8223981" cy="95403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79819" y="2213849"/>
            <a:ext cx="8011639" cy="3666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58143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79819" cy="589037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7477" y="137914"/>
            <a:ext cx="4334385" cy="484705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10950859" y="6293224"/>
            <a:ext cx="1079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p. 48</a:t>
            </a:r>
            <a:endParaRPr lang="es-PE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3393" y="589037"/>
            <a:ext cx="6067425" cy="49530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46734" y="622619"/>
            <a:ext cx="2571750" cy="495300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6363" y="2019249"/>
            <a:ext cx="10034496" cy="3305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3018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7837" y="0"/>
            <a:ext cx="3013565" cy="963353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0959" y="0"/>
            <a:ext cx="3600608" cy="963543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910182" cy="709979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662" y="1965737"/>
            <a:ext cx="11322349" cy="3608585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10112188" y="6488668"/>
            <a:ext cx="1571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Cfr. </a:t>
            </a:r>
            <a:r>
              <a:rPr lang="es-PE" dirty="0" err="1" smtClean="0"/>
              <a:t>pp</a:t>
            </a:r>
            <a:r>
              <a:rPr lang="es-PE" dirty="0" smtClean="0"/>
              <a:t> 13- 23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96471550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79819" cy="589037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7477" y="137914"/>
            <a:ext cx="4334385" cy="484705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10950859" y="6293224"/>
            <a:ext cx="1079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p. 48 - 49</a:t>
            </a:r>
            <a:endParaRPr lang="es-PE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3393" y="589037"/>
            <a:ext cx="6067425" cy="49530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46734" y="622619"/>
            <a:ext cx="2571750" cy="49530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7537" y="1535460"/>
            <a:ext cx="10373322" cy="813293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6777318" y="1942106"/>
            <a:ext cx="4016188" cy="4066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1019" y="2531576"/>
            <a:ext cx="11429050" cy="982588"/>
          </a:xfrm>
          <a:prstGeom prst="rect">
            <a:avLst/>
          </a:prstGeom>
        </p:spPr>
      </p:pic>
      <p:sp>
        <p:nvSpPr>
          <p:cNvPr id="11" name="Rectángulo 10"/>
          <p:cNvSpPr/>
          <p:nvPr/>
        </p:nvSpPr>
        <p:spPr>
          <a:xfrm>
            <a:off x="265298" y="2616223"/>
            <a:ext cx="9129713" cy="44970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sp>
        <p:nvSpPr>
          <p:cNvPr id="12" name="Rectángulo 11"/>
          <p:cNvSpPr/>
          <p:nvPr/>
        </p:nvSpPr>
        <p:spPr>
          <a:xfrm>
            <a:off x="7144871" y="3086723"/>
            <a:ext cx="4485198" cy="4274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91749966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79819" cy="589037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7477" y="137914"/>
            <a:ext cx="4334385" cy="484705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10968788" y="6293224"/>
            <a:ext cx="1079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p. 50</a:t>
            </a:r>
            <a:endParaRPr lang="es-PE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3393" y="589037"/>
            <a:ext cx="6067425" cy="49530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46734" y="622619"/>
            <a:ext cx="2571750" cy="495300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6777318" y="1942106"/>
            <a:ext cx="4016188" cy="4066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sp>
        <p:nvSpPr>
          <p:cNvPr id="11" name="Rectángulo 10"/>
          <p:cNvSpPr/>
          <p:nvPr/>
        </p:nvSpPr>
        <p:spPr>
          <a:xfrm>
            <a:off x="265298" y="2616223"/>
            <a:ext cx="9129713" cy="44970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sp>
        <p:nvSpPr>
          <p:cNvPr id="12" name="Rectángulo 11"/>
          <p:cNvSpPr/>
          <p:nvPr/>
        </p:nvSpPr>
        <p:spPr>
          <a:xfrm>
            <a:off x="7144871" y="3086723"/>
            <a:ext cx="4485198" cy="4274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0759" y="1535460"/>
            <a:ext cx="9358826" cy="3495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92649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79819" cy="589037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7477" y="137914"/>
            <a:ext cx="4334385" cy="484705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10968788" y="6293224"/>
            <a:ext cx="1079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p. 51-52</a:t>
            </a:r>
            <a:endParaRPr lang="es-PE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3393" y="589037"/>
            <a:ext cx="6067425" cy="49530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46734" y="622619"/>
            <a:ext cx="2571750" cy="495300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6777318" y="1942106"/>
            <a:ext cx="4016188" cy="4066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sp>
        <p:nvSpPr>
          <p:cNvPr id="11" name="Rectángulo 10"/>
          <p:cNvSpPr/>
          <p:nvPr/>
        </p:nvSpPr>
        <p:spPr>
          <a:xfrm>
            <a:off x="265298" y="2616223"/>
            <a:ext cx="9129713" cy="44970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sp>
        <p:nvSpPr>
          <p:cNvPr id="12" name="Rectángulo 11"/>
          <p:cNvSpPr/>
          <p:nvPr/>
        </p:nvSpPr>
        <p:spPr>
          <a:xfrm>
            <a:off x="7144871" y="3086723"/>
            <a:ext cx="4485198" cy="4274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30723" y="1942106"/>
            <a:ext cx="8176765" cy="2056216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57501" y="4019116"/>
            <a:ext cx="7972912" cy="1116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41235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79819" cy="589037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7477" y="137914"/>
            <a:ext cx="4334385" cy="484705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10968788" y="6293224"/>
            <a:ext cx="1079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p. 52</a:t>
            </a:r>
            <a:endParaRPr lang="es-PE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893" y="556427"/>
            <a:ext cx="6067425" cy="495300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6777318" y="1942106"/>
            <a:ext cx="4016188" cy="4066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sp>
        <p:nvSpPr>
          <p:cNvPr id="11" name="Rectángulo 10"/>
          <p:cNvSpPr/>
          <p:nvPr/>
        </p:nvSpPr>
        <p:spPr>
          <a:xfrm>
            <a:off x="265298" y="2616223"/>
            <a:ext cx="9129713" cy="44970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sp>
        <p:nvSpPr>
          <p:cNvPr id="12" name="Rectángulo 11"/>
          <p:cNvSpPr/>
          <p:nvPr/>
        </p:nvSpPr>
        <p:spPr>
          <a:xfrm>
            <a:off x="7144871" y="3086723"/>
            <a:ext cx="4485198" cy="4274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39988" y="562809"/>
            <a:ext cx="1828800" cy="381000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650" y="1097047"/>
            <a:ext cx="1750093" cy="337055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9893" y="2050024"/>
            <a:ext cx="10511020" cy="3245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02447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79819" cy="589037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7477" y="137914"/>
            <a:ext cx="4334385" cy="484705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10968788" y="6293224"/>
            <a:ext cx="1079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p. 53</a:t>
            </a:r>
            <a:endParaRPr lang="es-PE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893" y="556427"/>
            <a:ext cx="6067425" cy="495300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6777318" y="1942106"/>
            <a:ext cx="4016188" cy="4066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sp>
        <p:nvSpPr>
          <p:cNvPr id="11" name="Rectángulo 10"/>
          <p:cNvSpPr/>
          <p:nvPr/>
        </p:nvSpPr>
        <p:spPr>
          <a:xfrm>
            <a:off x="265298" y="2616223"/>
            <a:ext cx="9129713" cy="44970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sp>
        <p:nvSpPr>
          <p:cNvPr id="12" name="Rectángulo 11"/>
          <p:cNvSpPr/>
          <p:nvPr/>
        </p:nvSpPr>
        <p:spPr>
          <a:xfrm>
            <a:off x="7144871" y="3086723"/>
            <a:ext cx="4485198" cy="4274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39988" y="562809"/>
            <a:ext cx="1828800" cy="381000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650" y="1097047"/>
            <a:ext cx="1750093" cy="33705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87132" y="1942106"/>
            <a:ext cx="9315920" cy="3519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30237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79819" cy="589037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7477" y="137914"/>
            <a:ext cx="4334385" cy="484705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10968788" y="6293224"/>
            <a:ext cx="1079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p. 53</a:t>
            </a:r>
            <a:endParaRPr lang="es-PE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893" y="556427"/>
            <a:ext cx="6067425" cy="495300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6777318" y="1942106"/>
            <a:ext cx="4016188" cy="4066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sp>
        <p:nvSpPr>
          <p:cNvPr id="11" name="Rectángulo 10"/>
          <p:cNvSpPr/>
          <p:nvPr/>
        </p:nvSpPr>
        <p:spPr>
          <a:xfrm>
            <a:off x="265298" y="2616223"/>
            <a:ext cx="9129713" cy="44970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sp>
        <p:nvSpPr>
          <p:cNvPr id="12" name="Rectángulo 11"/>
          <p:cNvSpPr/>
          <p:nvPr/>
        </p:nvSpPr>
        <p:spPr>
          <a:xfrm>
            <a:off x="7144871" y="3086723"/>
            <a:ext cx="4485198" cy="4274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650" y="1334254"/>
            <a:ext cx="1561555" cy="325324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650" y="1097047"/>
            <a:ext cx="1750093" cy="337055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07406" y="716047"/>
            <a:ext cx="3086100" cy="38100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6820" y="2359390"/>
            <a:ext cx="10051968" cy="3033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09626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79819" cy="589037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7477" y="137914"/>
            <a:ext cx="4334385" cy="484705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10968788" y="6293224"/>
            <a:ext cx="1079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p. 53</a:t>
            </a:r>
            <a:endParaRPr lang="es-PE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893" y="556427"/>
            <a:ext cx="6067425" cy="495300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6777318" y="1942106"/>
            <a:ext cx="4016188" cy="4066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sp>
        <p:nvSpPr>
          <p:cNvPr id="11" name="Rectángulo 10"/>
          <p:cNvSpPr/>
          <p:nvPr/>
        </p:nvSpPr>
        <p:spPr>
          <a:xfrm>
            <a:off x="265298" y="2616223"/>
            <a:ext cx="9129713" cy="44970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sp>
        <p:nvSpPr>
          <p:cNvPr id="12" name="Rectángulo 11"/>
          <p:cNvSpPr/>
          <p:nvPr/>
        </p:nvSpPr>
        <p:spPr>
          <a:xfrm>
            <a:off x="7144871" y="3086723"/>
            <a:ext cx="4485198" cy="4274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650" y="1334254"/>
            <a:ext cx="1561555" cy="325324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650" y="1097047"/>
            <a:ext cx="1750093" cy="337055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07406" y="716047"/>
            <a:ext cx="3086100" cy="38100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0427" y="2549957"/>
            <a:ext cx="10095424" cy="2231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02463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79819" cy="589037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7477" y="137914"/>
            <a:ext cx="4334385" cy="484705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10968788" y="6293224"/>
            <a:ext cx="1079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p. 55</a:t>
            </a:r>
            <a:endParaRPr lang="es-PE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893" y="556427"/>
            <a:ext cx="6067425" cy="495300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6777318" y="1942106"/>
            <a:ext cx="4016188" cy="4066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sp>
        <p:nvSpPr>
          <p:cNvPr id="11" name="Rectángulo 10"/>
          <p:cNvSpPr/>
          <p:nvPr/>
        </p:nvSpPr>
        <p:spPr>
          <a:xfrm>
            <a:off x="265298" y="2616223"/>
            <a:ext cx="9129713" cy="44970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sp>
        <p:nvSpPr>
          <p:cNvPr id="12" name="Rectángulo 11"/>
          <p:cNvSpPr/>
          <p:nvPr/>
        </p:nvSpPr>
        <p:spPr>
          <a:xfrm>
            <a:off x="7144871" y="3086723"/>
            <a:ext cx="4485198" cy="4274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650" y="1334254"/>
            <a:ext cx="1561555" cy="325324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650" y="1097047"/>
            <a:ext cx="1750093" cy="337055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1627372"/>
            <a:ext cx="3086100" cy="38100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0885" y="2555793"/>
            <a:ext cx="10037903" cy="2041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82554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/>
          <p:cNvSpPr txBox="1"/>
          <p:nvPr/>
        </p:nvSpPr>
        <p:spPr>
          <a:xfrm>
            <a:off x="10968788" y="6293224"/>
            <a:ext cx="1079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p. 111</a:t>
            </a:r>
            <a:endParaRPr lang="es-PE" dirty="0"/>
          </a:p>
        </p:txBody>
      </p:sp>
      <p:sp>
        <p:nvSpPr>
          <p:cNvPr id="12" name="Rectángulo 11"/>
          <p:cNvSpPr/>
          <p:nvPr/>
        </p:nvSpPr>
        <p:spPr>
          <a:xfrm>
            <a:off x="7144871" y="3086723"/>
            <a:ext cx="4485198" cy="4274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76325" cy="390525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530" y="0"/>
            <a:ext cx="2543175" cy="50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18103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693212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7837" y="0"/>
            <a:ext cx="3013565" cy="963353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0959" y="0"/>
            <a:ext cx="3600608" cy="963543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910182" cy="709979"/>
          </a:xfrm>
          <a:prstGeom prst="rect">
            <a:avLst/>
          </a:prstGeom>
        </p:spPr>
      </p:pic>
      <p:sp>
        <p:nvSpPr>
          <p:cNvPr id="8" name="Rectángulo 7"/>
          <p:cNvSpPr/>
          <p:nvPr/>
        </p:nvSpPr>
        <p:spPr>
          <a:xfrm>
            <a:off x="610062" y="1448595"/>
            <a:ext cx="4577400" cy="7318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631" y="1842645"/>
            <a:ext cx="10996595" cy="3221723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6630" y="5235560"/>
            <a:ext cx="11033407" cy="1288332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10832123" y="4698419"/>
            <a:ext cx="617914" cy="3659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0" name="Rectángulo 9"/>
          <p:cNvSpPr/>
          <p:nvPr/>
        </p:nvSpPr>
        <p:spPr>
          <a:xfrm>
            <a:off x="610062" y="5211573"/>
            <a:ext cx="3522323" cy="4506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1" name="CuadroTexto 10"/>
          <p:cNvSpPr txBox="1"/>
          <p:nvPr/>
        </p:nvSpPr>
        <p:spPr>
          <a:xfrm>
            <a:off x="10112188" y="6488668"/>
            <a:ext cx="1571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Cfr. </a:t>
            </a:r>
            <a:r>
              <a:rPr lang="es-PE" dirty="0" err="1" smtClean="0"/>
              <a:t>pp</a:t>
            </a:r>
            <a:r>
              <a:rPr lang="es-PE" dirty="0" smtClean="0"/>
              <a:t> 13- 23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11243437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431" y="1089513"/>
            <a:ext cx="10852304" cy="197021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609" y="3319877"/>
            <a:ext cx="9963948" cy="1542040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6152" y="5383136"/>
            <a:ext cx="9063369" cy="947534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77837" y="0"/>
            <a:ext cx="3013565" cy="963353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90959" y="0"/>
            <a:ext cx="3600608" cy="963543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0"/>
            <a:ext cx="1910182" cy="709979"/>
          </a:xfrm>
          <a:prstGeom prst="rect">
            <a:avLst/>
          </a:prstGeom>
        </p:spPr>
      </p:pic>
      <p:sp>
        <p:nvSpPr>
          <p:cNvPr id="8" name="Rectángulo 7"/>
          <p:cNvSpPr/>
          <p:nvPr/>
        </p:nvSpPr>
        <p:spPr>
          <a:xfrm>
            <a:off x="1018609" y="3333912"/>
            <a:ext cx="2638991" cy="3940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9" name="Rectángulo 8"/>
          <p:cNvSpPr/>
          <p:nvPr/>
        </p:nvSpPr>
        <p:spPr>
          <a:xfrm>
            <a:off x="10832123" y="4698419"/>
            <a:ext cx="617914" cy="3659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0" name="Rectángulo 9"/>
          <p:cNvSpPr/>
          <p:nvPr/>
        </p:nvSpPr>
        <p:spPr>
          <a:xfrm>
            <a:off x="10982557" y="2609050"/>
            <a:ext cx="444178" cy="5083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3" name="Rectángulo 12"/>
          <p:cNvSpPr/>
          <p:nvPr/>
        </p:nvSpPr>
        <p:spPr>
          <a:xfrm>
            <a:off x="1546152" y="5383136"/>
            <a:ext cx="827771" cy="1911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4" name="Rectángulo 13"/>
          <p:cNvSpPr/>
          <p:nvPr/>
        </p:nvSpPr>
        <p:spPr>
          <a:xfrm>
            <a:off x="7835583" y="6051560"/>
            <a:ext cx="2773938" cy="4195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5" name="CuadroTexto 14"/>
          <p:cNvSpPr txBox="1"/>
          <p:nvPr/>
        </p:nvSpPr>
        <p:spPr>
          <a:xfrm>
            <a:off x="10112188" y="6488668"/>
            <a:ext cx="1571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Cfr. </a:t>
            </a:r>
            <a:r>
              <a:rPr lang="es-PE" dirty="0" err="1" smtClean="0"/>
              <a:t>pp</a:t>
            </a:r>
            <a:r>
              <a:rPr lang="es-PE" dirty="0" smtClean="0"/>
              <a:t> 13- 23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28623819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7837" y="0"/>
            <a:ext cx="3013565" cy="963353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0959" y="0"/>
            <a:ext cx="3600608" cy="963543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910182" cy="709979"/>
          </a:xfrm>
          <a:prstGeom prst="rect">
            <a:avLst/>
          </a:prstGeom>
        </p:spPr>
      </p:pic>
      <p:sp>
        <p:nvSpPr>
          <p:cNvPr id="8" name="Rectángulo 7"/>
          <p:cNvSpPr/>
          <p:nvPr/>
        </p:nvSpPr>
        <p:spPr>
          <a:xfrm>
            <a:off x="610062" y="1448595"/>
            <a:ext cx="4577400" cy="7318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9" name="Rectángulo 8"/>
          <p:cNvSpPr/>
          <p:nvPr/>
        </p:nvSpPr>
        <p:spPr>
          <a:xfrm>
            <a:off x="10832123" y="4698419"/>
            <a:ext cx="617914" cy="3659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0" name="Rectángulo 9"/>
          <p:cNvSpPr/>
          <p:nvPr/>
        </p:nvSpPr>
        <p:spPr>
          <a:xfrm>
            <a:off x="610062" y="5211573"/>
            <a:ext cx="3522323" cy="4506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372" y="1827665"/>
            <a:ext cx="11408389" cy="4041164"/>
          </a:xfrm>
          <a:prstGeom prst="rect">
            <a:avLst/>
          </a:prstGeom>
        </p:spPr>
      </p:pic>
      <p:sp>
        <p:nvSpPr>
          <p:cNvPr id="11" name="CuadroTexto 10"/>
          <p:cNvSpPr txBox="1"/>
          <p:nvPr/>
        </p:nvSpPr>
        <p:spPr>
          <a:xfrm>
            <a:off x="10112188" y="6488668"/>
            <a:ext cx="1571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Cfr. </a:t>
            </a:r>
            <a:r>
              <a:rPr lang="es-PE" dirty="0" err="1" smtClean="0"/>
              <a:t>pp</a:t>
            </a:r>
            <a:r>
              <a:rPr lang="es-PE" dirty="0" smtClean="0"/>
              <a:t> 13- 23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34586775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solidFill>
            <a:schemeClr val="bg1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4601</TotalTime>
  <Words>185</Words>
  <Application>Microsoft Office PowerPoint</Application>
  <PresentationFormat>Panorámica</PresentationFormat>
  <Paragraphs>66</Paragraphs>
  <Slides>69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69</vt:i4>
      </vt:variant>
    </vt:vector>
  </HeadingPairs>
  <TitlesOfParts>
    <vt:vector size="73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Fernando García Alcalá</dc:creator>
  <cp:lastModifiedBy>Fernando García Alcalá</cp:lastModifiedBy>
  <cp:revision>57</cp:revision>
  <dcterms:created xsi:type="dcterms:W3CDTF">2023-09-12T01:55:56Z</dcterms:created>
  <dcterms:modified xsi:type="dcterms:W3CDTF">2023-09-26T20:42:42Z</dcterms:modified>
</cp:coreProperties>
</file>